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latin typeface="Aldhabi" panose="01000000000000000000" pitchFamily="2" charset="-78"/>
                <a:cs typeface="Aldhabi" panose="01000000000000000000" pitchFamily="2" charset="-78"/>
              </a:rPr>
              <a:t>دعای اسماء الحسنی </a:t>
            </a:r>
            <a:endParaRPr lang="en-US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صدرا محمود رباطی </a:t>
            </a:r>
            <a:endParaRPr lang="en-US" sz="6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80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atin typeface="Aldhabi" panose="01000000000000000000" pitchFamily="2" charset="-78"/>
                <a:cs typeface="Aldhabi" panose="01000000000000000000" pitchFamily="2" charset="-78"/>
              </a:rPr>
              <a:t>دعای اسما الحسنی </a:t>
            </a:r>
            <a:endParaRPr lang="en-US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6ecc4a17f8cdf3e13e4aeb16f3fbe79b15198409-24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8100" y="1698625"/>
            <a:ext cx="6281738" cy="3457575"/>
          </a:xfrm>
        </p:spPr>
      </p:pic>
      <p:sp>
        <p:nvSpPr>
          <p:cNvPr id="4" name="Right Arrow 3"/>
          <p:cNvSpPr/>
          <p:nvPr/>
        </p:nvSpPr>
        <p:spPr>
          <a:xfrm>
            <a:off x="2146989" y="5111282"/>
            <a:ext cx="1737360" cy="94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</TotalTime>
  <Words>9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Aldhabi</vt:lpstr>
      <vt:lpstr>Calibri Light</vt:lpstr>
      <vt:lpstr>Rockwell</vt:lpstr>
      <vt:lpstr>Wingdings</vt:lpstr>
      <vt:lpstr>Atlas</vt:lpstr>
      <vt:lpstr>دعای اسماء الحسنی </vt:lpstr>
      <vt:lpstr>دعای اسما الحسنی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دعای اسماء الحسنی </dc:title>
  <dc:creator>Manager</dc:creator>
  <cp:lastModifiedBy>Manager</cp:lastModifiedBy>
  <cp:revision>1</cp:revision>
  <dcterms:created xsi:type="dcterms:W3CDTF">2021-05-12T11:01:34Z</dcterms:created>
  <dcterms:modified xsi:type="dcterms:W3CDTF">2021-05-12T11:03:38Z</dcterms:modified>
</cp:coreProperties>
</file>