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سلام به پاورپوینت خوش آمدید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Elm Border" panose="00000400000000000000" pitchFamily="2" charset="-78"/>
              </a:rPr>
              <a:t>نقل و انتقالات مهم ایران قسمت اول</a:t>
            </a:r>
            <a:endParaRPr lang="en-US" sz="3600" dirty="0">
              <a:cs typeface="2  Elm Borde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529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2  Elm Border" panose="00000400000000000000" pitchFamily="2" charset="-78"/>
              </a:rPr>
              <a:t>یورگن لوگادیا</a:t>
            </a:r>
            <a:br>
              <a:rPr lang="fa-IR" dirty="0" smtClean="0">
                <a:cs typeface="2  Elm Border" panose="00000400000000000000" pitchFamily="2" charset="-78"/>
              </a:rPr>
            </a:br>
            <a:r>
              <a:rPr lang="fa-IR" dirty="0" smtClean="0">
                <a:cs typeface="2  Elm Border" panose="00000400000000000000" pitchFamily="2" charset="-78"/>
              </a:rPr>
              <a:t>پرسپولیس</a:t>
            </a:r>
            <a:endParaRPr lang="en-US" dirty="0">
              <a:cs typeface="2  Elm Border" panose="00000400000000000000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a-IR" dirty="0" smtClean="0">
                <a:cs typeface="2  Koodak" panose="00000700000000000000" pitchFamily="2" charset="-78"/>
              </a:rPr>
              <a:t>این مهاجم هلندی که سابقه ی بازی در هوفنهایم،بوخوم،آیندهوون و برایتون را دارد با انتقالی آزاد به پرسپولیس پیوست او جزو خارجی های خوب بازار امسال ایران بود</a:t>
            </a:r>
          </a:p>
          <a:p>
            <a:r>
              <a:rPr lang="fa-IR" dirty="0" smtClean="0">
                <a:cs typeface="2  Koodak" panose="00000700000000000000" pitchFamily="2" charset="-78"/>
              </a:rPr>
              <a:t>او قهرمان لیگ هلند شده و با جهانبخش جزو گران ترین خرید های برایتون بوده است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105" y="3384919"/>
            <a:ext cx="3161210" cy="3161210"/>
          </a:xfrm>
        </p:spPr>
      </p:pic>
    </p:spTree>
    <p:extLst>
      <p:ext uri="{BB962C8B-B14F-4D97-AF65-F5344CB8AC3E}">
        <p14:creationId xmlns:p14="http://schemas.microsoft.com/office/powerpoint/2010/main" val="2180156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2  Elm Border" panose="00000400000000000000" pitchFamily="2" charset="-78"/>
              </a:rPr>
              <a:t>مانوئل فرناندز</a:t>
            </a:r>
            <a:br>
              <a:rPr lang="fa-IR" dirty="0" smtClean="0">
                <a:cs typeface="2  Elm Border" panose="00000400000000000000" pitchFamily="2" charset="-78"/>
              </a:rPr>
            </a:br>
            <a:r>
              <a:rPr lang="fa-IR" dirty="0" smtClean="0">
                <a:cs typeface="2  Elm Border" panose="00000400000000000000" pitchFamily="2" charset="-78"/>
              </a:rPr>
              <a:t>سپاهان</a:t>
            </a:r>
            <a:endParaRPr lang="en-US" dirty="0">
              <a:cs typeface="2  Elm Border" panose="000004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173" y="224873"/>
            <a:ext cx="3202101" cy="282695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fa-IR" sz="2400" dirty="0" smtClean="0">
                <a:cs typeface="2  Koodak" panose="00000700000000000000" pitchFamily="2" charset="-78"/>
              </a:rPr>
              <a:t>او جزو بمب های امسال بود که به سپاهان پیوست او قبلا در تیم ملی پرتقال بازی کرده.</a:t>
            </a:r>
          </a:p>
          <a:p>
            <a:r>
              <a:rPr lang="fa-IR" sz="2400" dirty="0" smtClean="0">
                <a:cs typeface="2  Koodak" panose="00000700000000000000" pitchFamily="2" charset="-78"/>
              </a:rPr>
              <a:t>این هافبک 37 ساله با کوله ای از تجربه به سپاهان امده تا به این تیم در قهرمان شدن کمک کند او دربنفیکا،واتفورد،اورتون،والنسیا،بشیکتاش،کراسوندار و لوکوموتیو مسکو و غیره بازی کرده است </a:t>
            </a:r>
            <a:endParaRPr lang="en-US" sz="2400" dirty="0">
              <a:cs typeface="2 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676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2  Elm Border" panose="00000400000000000000" pitchFamily="2" charset="-78"/>
              </a:rPr>
              <a:t>شیخ دیاباته</a:t>
            </a:r>
            <a:br>
              <a:rPr lang="fa-IR" dirty="0" smtClean="0">
                <a:cs typeface="2  Elm Border" panose="00000400000000000000" pitchFamily="2" charset="-78"/>
              </a:rPr>
            </a:br>
            <a:r>
              <a:rPr lang="fa-IR" dirty="0" smtClean="0">
                <a:cs typeface="2  Elm Border" panose="00000400000000000000" pitchFamily="2" charset="-78"/>
              </a:rPr>
              <a:t>یاغی در پرسپولیس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304" y="248194"/>
            <a:ext cx="4375012" cy="291137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fa-IR" sz="2400" dirty="0" smtClean="0">
                <a:cs typeface="2  Koodak" panose="00000700000000000000" pitchFamily="2" charset="-78"/>
              </a:rPr>
              <a:t>شیخ دیاباته این بازیکن مالیایی از الغرافه به پرسپولیس پیوست و یاغی شد او با لوکادیا میتواند کابوس تمام لیگ شوند گرچه هنوز منتظر رونمایی از او هستیم</a:t>
            </a:r>
          </a:p>
          <a:p>
            <a:r>
              <a:rPr lang="fa-IR" sz="2400" dirty="0" smtClean="0">
                <a:cs typeface="2  Koodak" panose="00000700000000000000" pitchFamily="2" charset="-78"/>
              </a:rPr>
              <a:t>او در استقلال،الغرافه،الامارات،بوردو،نانسی و عثمانلی اسپور و تیم ملی مالی و زیر 17 سال مالی بازی کرده</a:t>
            </a:r>
            <a:endParaRPr lang="en-US" sz="2400" dirty="0">
              <a:cs typeface="2 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6387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2  Elm Border" panose="00000400000000000000" pitchFamily="2" charset="-78"/>
              </a:rPr>
              <a:t>ریکاردو آلوز</a:t>
            </a:r>
            <a:br>
              <a:rPr lang="fa-IR" dirty="0" smtClean="0">
                <a:cs typeface="2  Elm Border" panose="00000400000000000000" pitchFamily="2" charset="-78"/>
              </a:rPr>
            </a:br>
            <a:r>
              <a:rPr lang="fa-IR" dirty="0" smtClean="0">
                <a:cs typeface="2  Elm Border" panose="00000400000000000000" pitchFamily="2" charset="-78"/>
              </a:rPr>
              <a:t>تراکتور</a:t>
            </a:r>
            <a:endParaRPr lang="en-US" dirty="0">
              <a:cs typeface="2  Elm Border" panose="000004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7636" y="3617941"/>
            <a:ext cx="6272022" cy="2383586"/>
          </a:xfrm>
        </p:spPr>
        <p:txBody>
          <a:bodyPr>
            <a:noAutofit/>
          </a:bodyPr>
          <a:lstStyle/>
          <a:p>
            <a:r>
              <a:rPr lang="fa-IR" sz="2000" dirty="0" smtClean="0">
                <a:cs typeface="2  Koodak" panose="00000700000000000000" pitchFamily="2" charset="-78"/>
              </a:rPr>
              <a:t>ریکاردو آلوز پریرا اهل پرتقال جز خرید های خوب امسال بود و آمده تا به تراکتور کمک کند میشود گفت او بهترین خرید خارجی  تراکتور بوده</a:t>
            </a:r>
          </a:p>
          <a:p>
            <a:r>
              <a:rPr lang="fa-IR" sz="2000" dirty="0" smtClean="0">
                <a:cs typeface="2  Koodak" panose="00000700000000000000" pitchFamily="2" charset="-78"/>
              </a:rPr>
              <a:t>او در تیم های بلنتس،غیرتو پورتوریمونزه بازی کرده است و در تیم های زیر 15،17،18،19،20 سال پرتقال بازی کرده و جمعا 8 گل ملی دارد</a:t>
            </a:r>
            <a:endParaRPr lang="en-US" sz="2000" dirty="0">
              <a:cs typeface="2  Koodak" panose="00000700000000000000" pitchFamily="2" charset="-78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609348"/>
            <a:ext cx="3827417" cy="2660695"/>
          </a:xfrm>
        </p:spPr>
      </p:pic>
    </p:spTree>
    <p:extLst>
      <p:ext uri="{BB962C8B-B14F-4D97-AF65-F5344CB8AC3E}">
        <p14:creationId xmlns:p14="http://schemas.microsoft.com/office/powerpoint/2010/main" val="3547974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2  Elm Border" panose="00000400000000000000" pitchFamily="2" charset="-78"/>
              </a:rPr>
              <a:t>ریکاردو ساپینتو و ژوزه مورایس</a:t>
            </a:r>
            <a:br>
              <a:rPr lang="fa-IR" dirty="0" smtClean="0">
                <a:cs typeface="2  Elm Border" panose="00000400000000000000" pitchFamily="2" charset="-78"/>
              </a:rPr>
            </a:br>
            <a:r>
              <a:rPr lang="fa-IR" dirty="0" smtClean="0">
                <a:cs typeface="2  Elm Border" panose="00000400000000000000" pitchFamily="2" charset="-78"/>
              </a:rPr>
              <a:t>سپاهان و استقلال</a:t>
            </a:r>
            <a:endParaRPr lang="en-US" dirty="0">
              <a:cs typeface="2  Elm Border" panose="000004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234" y="343118"/>
            <a:ext cx="4454435" cy="296422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fa-IR" dirty="0" smtClean="0">
                <a:cs typeface="2  Koodak" panose="00000700000000000000" pitchFamily="2" charset="-78"/>
              </a:rPr>
              <a:t>آنها دو مربی خارجی ای بودند که امسال به ایران امدند انها در هفته اول مقابل هم قرار گرفتند که بازی انها 2-0 به سود مورایس خاتمه یافت امیدواریم برای پزشکانی که مقابل ساپینتو قرار میگرند دچار مجورح شدن نشوند </a:t>
            </a:r>
          </a:p>
          <a:p>
            <a:r>
              <a:rPr lang="fa-IR" dirty="0" smtClean="0">
                <a:cs typeface="2  Koodak" panose="00000700000000000000" pitchFamily="2" charset="-78"/>
              </a:rPr>
              <a:t>مورایس در الهلال،یمن،جوانان بنفیکا،آ ا ک آتن،بارنزلی و آتالانیا اسپور مربیگری کرده و در اینتر میلان،رئال مادربد و چلسی دستیار بوده</a:t>
            </a:r>
          </a:p>
          <a:p>
            <a:r>
              <a:rPr lang="fa-IR" dirty="0" smtClean="0">
                <a:cs typeface="2  Koodak" panose="00000700000000000000" pitchFamily="2" charset="-78"/>
              </a:rPr>
              <a:t>ساپینتو درمورینزه،استاندر لیل،اسپورتینگ لیسبون،بلنتس و الفتح مربیگری کرده</a:t>
            </a:r>
            <a:endParaRPr lang="en-US" dirty="0">
              <a:cs typeface="2 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268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2  Elm Border" panose="00000400000000000000" pitchFamily="2" charset="-78"/>
              </a:rPr>
              <a:t>پایان!</a:t>
            </a:r>
            <a:endParaRPr lang="en-US" dirty="0">
              <a:cs typeface="2  Elm Borde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3312" y="777061"/>
            <a:ext cx="6269591" cy="2382651"/>
          </a:xfrm>
        </p:spPr>
        <p:txBody>
          <a:bodyPr>
            <a:normAutofit/>
          </a:bodyPr>
          <a:lstStyle/>
          <a:p>
            <a:r>
              <a:rPr lang="fa-IR" sz="5400" dirty="0" smtClean="0">
                <a:cs typeface="2  Koodak" panose="00000700000000000000" pitchFamily="2" charset="-78"/>
              </a:rPr>
              <a:t>امیدوارم لذت برده باشید منتظر قسمت دوم باشید</a:t>
            </a:r>
            <a:endParaRPr lang="en-US" sz="5400" dirty="0">
              <a:cs typeface="2  Koodak" panose="000007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419" y="3607951"/>
            <a:ext cx="6102668" cy="2403565"/>
          </a:xfrm>
        </p:spPr>
      </p:pic>
    </p:spTree>
    <p:extLst>
      <p:ext uri="{BB962C8B-B14F-4D97-AF65-F5344CB8AC3E}">
        <p14:creationId xmlns:p14="http://schemas.microsoft.com/office/powerpoint/2010/main" val="240932384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41</TotalTime>
  <Words>294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2  Elm Border</vt:lpstr>
      <vt:lpstr>2  Koodak</vt:lpstr>
      <vt:lpstr>Calibri Light</vt:lpstr>
      <vt:lpstr>Rockwell</vt:lpstr>
      <vt:lpstr>Times New Roman</vt:lpstr>
      <vt:lpstr>Wingdings</vt:lpstr>
      <vt:lpstr>Atlas</vt:lpstr>
      <vt:lpstr>سلام به پاورپوینت خوش آمدید</vt:lpstr>
      <vt:lpstr>یورگن لوگادیا پرسپولیس</vt:lpstr>
      <vt:lpstr>مانوئل فرناندز سپاهان</vt:lpstr>
      <vt:lpstr>شیخ دیاباته یاغی در پرسپولیس </vt:lpstr>
      <vt:lpstr>ریکاردو آلوز تراکتور</vt:lpstr>
      <vt:lpstr>ریکاردو ساپینتو و ژوزه مورایس سپاهان و استقلال</vt:lpstr>
      <vt:lpstr>پایان!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سلام به پاورپوینت خوش آمدید</dc:title>
  <dc:creator>West</dc:creator>
  <cp:lastModifiedBy>West</cp:lastModifiedBy>
  <cp:revision>5</cp:revision>
  <dcterms:created xsi:type="dcterms:W3CDTF">2022-09-05T09:29:25Z</dcterms:created>
  <dcterms:modified xsi:type="dcterms:W3CDTF">2022-09-20T13:16:47Z</dcterms:modified>
</cp:coreProperties>
</file>