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9/26/2022</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9/26/2022</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3.jfi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6.jfi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7.jfi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8.jfi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0.jfif"/><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2.jfi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24.jfif"/><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5.jfif"/><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6.jfif"/><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27.jfif"/><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8.jfif"/><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9.jfif"/><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30.jfif"/><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31.jfi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32.jfif"/><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33.jfif"/><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33.jfi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jf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cs typeface="2  Koodak" panose="00000700000000000000" pitchFamily="2" charset="-78"/>
              </a:rPr>
              <a:t>نقل و انتقالات ایران بخش 3</a:t>
            </a:r>
            <a:endParaRPr lang="en-US" dirty="0">
              <a:cs typeface="2  Koodak" panose="00000700000000000000" pitchFamily="2" charset="-78"/>
            </a:endParaRPr>
          </a:p>
        </p:txBody>
      </p:sp>
      <p:sp>
        <p:nvSpPr>
          <p:cNvPr id="3" name="Subtitle 2"/>
          <p:cNvSpPr>
            <a:spLocks noGrp="1"/>
          </p:cNvSpPr>
          <p:nvPr>
            <p:ph type="subTitle" idx="1"/>
          </p:nvPr>
        </p:nvSpPr>
        <p:spPr/>
        <p:txBody>
          <a:bodyPr>
            <a:normAutofit/>
          </a:bodyPr>
          <a:lstStyle/>
          <a:p>
            <a:r>
              <a:rPr lang="fa-IR" sz="2800" dirty="0" smtClean="0">
                <a:cs typeface="2  Yekan" panose="00000400000000000000" pitchFamily="2" charset="-78"/>
              </a:rPr>
              <a:t>(انتقالات بازیکنانی که در لیگ برتر بودند  یا قبلا بودن و لژیونر بودند و تیم خودشان را عوض کردن و البته مربی های بدنساز و... که امسال به ایران آمدند)</a:t>
            </a:r>
            <a:endParaRPr lang="en-US" sz="2800" dirty="0">
              <a:cs typeface="2  Yekan" panose="00000400000000000000" pitchFamily="2" charset="-78"/>
            </a:endParaRPr>
          </a:p>
        </p:txBody>
      </p:sp>
    </p:spTree>
    <p:extLst>
      <p:ext uri="{BB962C8B-B14F-4D97-AF65-F5344CB8AC3E}">
        <p14:creationId xmlns:p14="http://schemas.microsoft.com/office/powerpoint/2010/main" val="2099228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کریستوپر(کریستوفر) کنت</a:t>
            </a:r>
            <a:br>
              <a:rPr lang="fa-IR" dirty="0" smtClean="0">
                <a:cs typeface="2  Yekan" panose="00000400000000000000" pitchFamily="2" charset="-78"/>
              </a:rPr>
            </a:br>
            <a:r>
              <a:rPr lang="fa-IR" dirty="0" smtClean="0">
                <a:cs typeface="2  Yekan" panose="00000400000000000000" pitchFamily="2" charset="-78"/>
              </a:rPr>
              <a:t>فولاد</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سنگربان اتریشی سال پیش سپاهان عملکرد چندان بدی نداشت اما محرم نوید کیا اعتماد زیادی به او نکرد و جای او را با رشید مظاهری عوض کرد این شد که او بدلیل اشتغال سهمیه خارجی سپاهان به فولاد پیوست و البته عملکرد خوبی داشته</a:t>
            </a:r>
            <a:endParaRPr lang="fa-IR" dirty="0">
              <a:cs typeface="2  Koodak" panose="00000700000000000000" pitchFamily="2" charset="-78"/>
            </a:endParaRPr>
          </a:p>
          <a:p>
            <a:r>
              <a:rPr lang="fa-IR" dirty="0" smtClean="0">
                <a:cs typeface="2  Koodak" panose="00000700000000000000" pitchFamily="2" charset="-78"/>
              </a:rPr>
              <a:t>کنت در هوفناهیم بی(جوانان)،هوفنهایم بی،پانتولیکوس،سپاهان،هلاس کانگران(جوانان) و آسترباوین(جوانان) بازی کرده است</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022397" y="1591644"/>
            <a:ext cx="3455195" cy="4314696"/>
          </a:xfrm>
        </p:spPr>
      </p:pic>
    </p:spTree>
    <p:extLst>
      <p:ext uri="{BB962C8B-B14F-4D97-AF65-F5344CB8AC3E}">
        <p14:creationId xmlns:p14="http://schemas.microsoft.com/office/powerpoint/2010/main" val="3317424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اشکان دژاگه </a:t>
            </a:r>
            <a:br>
              <a:rPr lang="fa-IR" dirty="0" smtClean="0">
                <a:cs typeface="2  Yekan" panose="00000400000000000000" pitchFamily="2" charset="-78"/>
              </a:rPr>
            </a:br>
            <a:r>
              <a:rPr lang="fa-IR" dirty="0" smtClean="0">
                <a:cs typeface="2  Yekan" panose="00000400000000000000" pitchFamily="2" charset="-78"/>
              </a:rPr>
              <a:t>فولاد</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اشکان دژاگه بازیکن ایرانی-آلمانی امسال یکی از خرید های بزرگ فولاد خوزستان بود باید ببینیم این وینگر امسال چه خواهد کرد و فولاد چگونه میتواند از توانایی این بازیکن استفاده کند</a:t>
            </a:r>
          </a:p>
          <a:p>
            <a:r>
              <a:rPr lang="fa-IR" dirty="0" smtClean="0">
                <a:cs typeface="2  Koodak" panose="00000700000000000000" pitchFamily="2" charset="-78"/>
              </a:rPr>
              <a:t>دژاگه در فولام،ناتینگهام فارست،تنیس بورسیا برلین(جوانان)،هرتابرلین بی،هرتابرلین،تراکتور،ولفسبورگ،العربی،الشحانیه و هرتابرلین(جوانان) بازی کرده است</a:t>
            </a:r>
          </a:p>
          <a:p>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887823" y="1502229"/>
            <a:ext cx="4102636" cy="3855063"/>
          </a:xfrm>
        </p:spPr>
      </p:pic>
    </p:spTree>
    <p:extLst>
      <p:ext uri="{BB962C8B-B14F-4D97-AF65-F5344CB8AC3E}">
        <p14:creationId xmlns:p14="http://schemas.microsoft.com/office/powerpoint/2010/main" val="1108873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یونس دلفی</a:t>
            </a:r>
            <a:br>
              <a:rPr lang="fa-IR" dirty="0" smtClean="0">
                <a:cs typeface="2  Yekan" panose="00000400000000000000" pitchFamily="2" charset="-78"/>
              </a:rPr>
            </a:br>
            <a:r>
              <a:rPr lang="fa-IR" dirty="0" smtClean="0">
                <a:cs typeface="2  Yekan" panose="00000400000000000000" pitchFamily="2" charset="-78"/>
              </a:rPr>
              <a:t>فولاد</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بازیکن جوان خوزستانی امسال به فولاد پیوست تا بتواند به فولاد کمک کند و شانس قهرمانی این تیم را با تجربه خود بیشتر کند</a:t>
            </a:r>
          </a:p>
          <a:p>
            <a:r>
              <a:rPr lang="fa-IR" dirty="0" smtClean="0">
                <a:cs typeface="2  Koodak" panose="00000700000000000000" pitchFamily="2" charset="-78"/>
              </a:rPr>
              <a:t>دلفی در شارلوا،استقلال خوزستان(جوانان)،استقلال خوزستان و گوریتسا بازی کرده است</a:t>
            </a:r>
          </a:p>
          <a:p>
            <a:r>
              <a:rPr lang="fa-IR" dirty="0" smtClean="0">
                <a:cs typeface="2  Koodak" panose="00000700000000000000" pitchFamily="2" charset="-78"/>
              </a:rPr>
              <a:t>او در تیم ملی نوجوانان(زیر 17) و تیم ملی امید بازی کرده جمعا 7 بازی و 2 گل</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892265" y="310025"/>
            <a:ext cx="3546138" cy="6173506"/>
          </a:xfrm>
        </p:spPr>
      </p:pic>
    </p:spTree>
    <p:extLst>
      <p:ext uri="{BB962C8B-B14F-4D97-AF65-F5344CB8AC3E}">
        <p14:creationId xmlns:p14="http://schemas.microsoft.com/office/powerpoint/2010/main" val="3945820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فرشید اسماعیلی</a:t>
            </a:r>
            <a:br>
              <a:rPr lang="fa-IR" dirty="0" smtClean="0">
                <a:cs typeface="2  Yekan" panose="00000400000000000000" pitchFamily="2" charset="-78"/>
              </a:rPr>
            </a:br>
            <a:r>
              <a:rPr lang="fa-IR" dirty="0" smtClean="0">
                <a:cs typeface="2  Yekan" panose="00000400000000000000" pitchFamily="2" charset="-78"/>
              </a:rPr>
              <a:t>فولاد</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بعد از یک سال لژیونر بودن اسماعیلی چمدان خود را بست و از دوحه به اهواز آمد تا بتواند در پست هافبک خیال نکونام را راحت کند </a:t>
            </a:r>
          </a:p>
          <a:p>
            <a:r>
              <a:rPr lang="fa-IR" dirty="0" smtClean="0">
                <a:cs typeface="2  Koodak" panose="00000700000000000000" pitchFamily="2" charset="-78"/>
              </a:rPr>
              <a:t>اسماعیلی در فجر شهید سپاسی،استقلال،العربی و بدر هرمزگان(جوانان) بازی کرده</a:t>
            </a:r>
          </a:p>
          <a:p>
            <a:r>
              <a:rPr lang="fa-IR" dirty="0" smtClean="0">
                <a:cs typeface="2  Koodak" panose="00000700000000000000" pitchFamily="2" charset="-78"/>
              </a:rPr>
              <a:t>اسماعیلی در تیم ملی امید و زیر 20 سال ایران بازی کرده جمعا 23 بازی و 2 گل</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675120" y="992777"/>
            <a:ext cx="3620467" cy="4521081"/>
          </a:xfrm>
        </p:spPr>
      </p:pic>
    </p:spTree>
    <p:extLst>
      <p:ext uri="{BB962C8B-B14F-4D97-AF65-F5344CB8AC3E}">
        <p14:creationId xmlns:p14="http://schemas.microsoft.com/office/powerpoint/2010/main" val="1896050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علی قربانی</a:t>
            </a:r>
            <a:br>
              <a:rPr lang="fa-IR" dirty="0" smtClean="0">
                <a:cs typeface="2  Yekan" panose="00000400000000000000" pitchFamily="2" charset="-78"/>
              </a:rPr>
            </a:br>
            <a:r>
              <a:rPr lang="fa-IR" dirty="0" smtClean="0">
                <a:cs typeface="2  Yekan" panose="00000400000000000000" pitchFamily="2" charset="-78"/>
              </a:rPr>
              <a:t>فولاد</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بازیکن سوادکوهی و البته جالب این است که او تعبه آذربایجان هست (ایرانی-آذربایجانی) این مهاجم خوب امسال به فولاد پیوست تا به خط حمله فولاد کمک کند و خط حمله ی خوبی را کنار علیاری و... باسزد</a:t>
            </a:r>
          </a:p>
          <a:p>
            <a:r>
              <a:rPr lang="fa-IR" dirty="0" smtClean="0">
                <a:cs typeface="2  Koodak" panose="00000700000000000000" pitchFamily="2" charset="-78"/>
              </a:rPr>
              <a:t>قربانی در سوقامبیت،استقلال،سپاهان،نفت تهران،نساجی،دورود لرستان(منحل شده)،مس سرچشمه(منحل شده)،اسپارتاک ترناوا،شهدای زیر آب(جوانان) و نساجی(جوانان) بازی کرده</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891768" y="1737360"/>
            <a:ext cx="3118831" cy="3894659"/>
          </a:xfrm>
        </p:spPr>
      </p:pic>
    </p:spTree>
    <p:extLst>
      <p:ext uri="{BB962C8B-B14F-4D97-AF65-F5344CB8AC3E}">
        <p14:creationId xmlns:p14="http://schemas.microsoft.com/office/powerpoint/2010/main" val="1190926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مجید علیاری</a:t>
            </a:r>
            <a:br>
              <a:rPr lang="fa-IR" dirty="0" smtClean="0">
                <a:cs typeface="2  Yekan" panose="00000400000000000000" pitchFamily="2" charset="-78"/>
              </a:rPr>
            </a:br>
            <a:r>
              <a:rPr lang="fa-IR" dirty="0" smtClean="0">
                <a:cs typeface="2  Yekan" panose="00000400000000000000" pitchFamily="2" charset="-78"/>
              </a:rPr>
              <a:t>فولاد</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بازیکن اهل تهران سال پیش در مس رفسنجان خوب نشان داده شد و فولاد او را خرید البته او نمایش قابل قبولی را نشان داده </a:t>
            </a:r>
          </a:p>
          <a:p>
            <a:r>
              <a:rPr lang="fa-IR" dirty="0" smtClean="0">
                <a:cs typeface="2  Koodak" panose="00000700000000000000" pitchFamily="2" charset="-78"/>
              </a:rPr>
              <a:t>او در مقاومت(جوانان)،سایپا،مس رفسنجان،صبا قم و پارس جنوبی بازی کرده است</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787266" y="1765914"/>
            <a:ext cx="3223437" cy="4025287"/>
          </a:xfrm>
        </p:spPr>
      </p:pic>
    </p:spTree>
    <p:extLst>
      <p:ext uri="{BB962C8B-B14F-4D97-AF65-F5344CB8AC3E}">
        <p14:creationId xmlns:p14="http://schemas.microsoft.com/office/powerpoint/2010/main" val="1169495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دانیال اسماعیلی فر</a:t>
            </a:r>
            <a:br>
              <a:rPr lang="fa-IR" dirty="0" smtClean="0">
                <a:cs typeface="2  Yekan" panose="00000400000000000000" pitchFamily="2" charset="-78"/>
              </a:rPr>
            </a:br>
            <a:r>
              <a:rPr lang="fa-IR" dirty="0" smtClean="0">
                <a:cs typeface="2  Yekan" panose="00000400000000000000" pitchFamily="2" charset="-78"/>
              </a:rPr>
              <a:t>پرسپولیس</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خرید سوم پرسپولیس امسال یکی از بمب های پرسپولیس بود که از سپاهان راهی پرسپولیس شد و قراردادی 2 ساله بست همه پرسپولیسی ها امیدوارند از شوت های راه دور خوب دانیال نهایت استفاده را ببرند</a:t>
            </a:r>
          </a:p>
          <a:p>
            <a:r>
              <a:rPr lang="fa-IR" dirty="0" smtClean="0">
                <a:cs typeface="2  Koodak" panose="00000700000000000000" pitchFamily="2" charset="-78"/>
              </a:rPr>
              <a:t>این بازیکن اهل ساری در پیام صنعت آمل،ذوب آهن،تراکتور و سپاهان بازی کرده</a:t>
            </a:r>
          </a:p>
          <a:p>
            <a:r>
              <a:rPr lang="fa-IR" dirty="0" smtClean="0">
                <a:cs typeface="2  Koodak" panose="00000700000000000000" pitchFamily="2" charset="-78"/>
              </a:rPr>
              <a:t>او در تیم ملی ایران بازی کرده جمعا یک بازی</a:t>
            </a:r>
            <a:endParaRPr lang="en-US" dirty="0">
              <a:cs typeface="2  Koodak" panose="00000700000000000000" pitchFamily="2" charset="-78"/>
            </a:endParaRPr>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408714" y="2065867"/>
            <a:ext cx="5070599" cy="3392692"/>
          </a:xfrm>
        </p:spPr>
      </p:pic>
    </p:spTree>
    <p:extLst>
      <p:ext uri="{BB962C8B-B14F-4D97-AF65-F5344CB8AC3E}">
        <p14:creationId xmlns:p14="http://schemas.microsoft.com/office/powerpoint/2010/main" val="1759025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مهدی شریفی</a:t>
            </a:r>
            <a:br>
              <a:rPr lang="fa-IR" dirty="0" smtClean="0">
                <a:cs typeface="2  Yekan" panose="00000400000000000000" pitchFamily="2" charset="-78"/>
              </a:rPr>
            </a:br>
            <a:r>
              <a:rPr lang="fa-IR" dirty="0" smtClean="0">
                <a:cs typeface="2  Yekan" panose="00000400000000000000" pitchFamily="2" charset="-78"/>
              </a:rPr>
              <a:t>دریا بابل</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بازیکن را بدلیل رزومه گذاشته ام این بازیکن خوب کمی افت کرده بود اما میتواند در تیم لیگ یکی دریا بابل به اوج خود برگردد و بعد به لیگ برتر خلیج فارس برگردد</a:t>
            </a:r>
          </a:p>
          <a:p>
            <a:r>
              <a:rPr lang="fa-IR" dirty="0" smtClean="0">
                <a:cs typeface="2  Koodak" panose="00000700000000000000" pitchFamily="2" charset="-78"/>
              </a:rPr>
              <a:t>شریفی در تراکتور،سپاهان،پرسپولیس،سپاهان نوین،سوقامبیت،سپاهان(جوانان)،ذوب آهن(جوانان)،پیکان و شهر خودرو بازی کرده</a:t>
            </a:r>
          </a:p>
          <a:p>
            <a:r>
              <a:rPr lang="fa-IR" dirty="0" smtClean="0">
                <a:cs typeface="2  Koodak" panose="00000700000000000000" pitchFamily="2" charset="-78"/>
              </a:rPr>
              <a:t>او در تیم ملی ایران،تیم ملی جوانان ایران و تیم ملی امید بازی کرده جمعا 13 بازی ملی و 1 گل</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354967" y="1378857"/>
            <a:ext cx="5162248" cy="4129798"/>
          </a:xfrm>
        </p:spPr>
      </p:pic>
    </p:spTree>
    <p:extLst>
      <p:ext uri="{BB962C8B-B14F-4D97-AF65-F5344CB8AC3E}">
        <p14:creationId xmlns:p14="http://schemas.microsoft.com/office/powerpoint/2010/main" val="32375989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1744" y="685800"/>
            <a:ext cx="10131425" cy="1456267"/>
          </a:xfrm>
        </p:spPr>
        <p:txBody>
          <a:bodyPr/>
          <a:lstStyle/>
          <a:p>
            <a:r>
              <a:rPr lang="fa-IR" dirty="0" smtClean="0">
                <a:cs typeface="2  Yekan" panose="00000400000000000000" pitchFamily="2" charset="-78"/>
              </a:rPr>
              <a:t>سروش رفیعی</a:t>
            </a:r>
            <a:br>
              <a:rPr lang="fa-IR" dirty="0" smtClean="0">
                <a:cs typeface="2  Yekan" panose="00000400000000000000" pitchFamily="2" charset="-78"/>
              </a:rPr>
            </a:br>
            <a:r>
              <a:rPr lang="fa-IR" dirty="0" smtClean="0">
                <a:cs typeface="2  Yekan" panose="00000400000000000000" pitchFamily="2" charset="-78"/>
              </a:rPr>
              <a:t>پرسپولیس</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بازیکن شیرازی امسال برای دومین بار به پرسپولیس بازگشت تا بتواند راه را برای گلزنی زوج لوکا-دیاباته فراهم کند باید ببینیم سروش در دوران اوج خودش چه خواهد کرد </a:t>
            </a:r>
          </a:p>
          <a:p>
            <a:r>
              <a:rPr lang="fa-IR" dirty="0" smtClean="0">
                <a:cs typeface="2  Koodak" panose="00000700000000000000" pitchFamily="2" charset="-78"/>
              </a:rPr>
              <a:t>این بازیکن سابقه گلزنی در شهرآورد را دارد</a:t>
            </a:r>
          </a:p>
          <a:p>
            <a:r>
              <a:rPr lang="fa-IR" dirty="0" smtClean="0">
                <a:cs typeface="2  Koodak" panose="00000700000000000000" pitchFamily="2" charset="-78"/>
              </a:rPr>
              <a:t>این بازیکن سابقه بازی در فولاد،فجر شهید سپاسی،الخور،سپاهان،تراکتور و  شهرخودرو را دارد</a:t>
            </a:r>
          </a:p>
          <a:p>
            <a:r>
              <a:rPr lang="fa-IR" dirty="0" smtClean="0">
                <a:cs typeface="2  Koodak" panose="00000700000000000000" pitchFamily="2" charset="-78"/>
              </a:rPr>
              <a:t>سروش در تیم ملی ایران بازی کرده جمعا 4 بازی ملی</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236176" y="2272937"/>
            <a:ext cx="5416277" cy="2967333"/>
          </a:xfrm>
        </p:spPr>
      </p:pic>
    </p:spTree>
    <p:extLst>
      <p:ext uri="{BB962C8B-B14F-4D97-AF65-F5344CB8AC3E}">
        <p14:creationId xmlns:p14="http://schemas.microsoft.com/office/powerpoint/2010/main" val="8916344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سینا اسدبیگی</a:t>
            </a:r>
            <a:br>
              <a:rPr lang="fa-IR" dirty="0" smtClean="0">
                <a:cs typeface="2  Yekan" panose="00000400000000000000" pitchFamily="2" charset="-78"/>
              </a:rPr>
            </a:br>
            <a:r>
              <a:rPr lang="fa-IR" dirty="0" smtClean="0">
                <a:cs typeface="2  Yekan" panose="00000400000000000000" pitchFamily="2" charset="-78"/>
              </a:rPr>
              <a:t>پرسپولیس</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سینا اسدبیگی اهل کرمانشاه است او دوران فوتبالی خودش را در تیم توحید تهران شروع کرد این بازیکن پتانسیل خوبی دارد و میتواند در آینده هم به پرسپولیس کمک خوبی بکند گرچه الان هم در ترکیب اصلی جا خوش کرده</a:t>
            </a:r>
          </a:p>
          <a:p>
            <a:r>
              <a:rPr lang="fa-IR" dirty="0" smtClean="0">
                <a:cs typeface="2  Koodak" panose="00000700000000000000" pitchFamily="2" charset="-78"/>
              </a:rPr>
              <a:t>اسدبیگی سابقه بازی در پرسپولیس(جوانان)،پیکان(جوانان)،پیکان،هوادار(سرخپوشان پاکدشت)* و ذوب آهن بازی کرده</a:t>
            </a:r>
            <a:endParaRPr lang="fa-IR" sz="1400" dirty="0" smtClean="0">
              <a:cs typeface="2  Koodak" panose="00000700000000000000" pitchFamily="2" charset="-78"/>
            </a:endParaRPr>
          </a:p>
          <a:p>
            <a:r>
              <a:rPr lang="fa-IR" sz="1400" dirty="0" smtClean="0">
                <a:cs typeface="2  Koodak" panose="00000700000000000000" pitchFamily="2" charset="-78"/>
              </a:rPr>
              <a:t>* در زمان حضور اسدبیگی در هوادار نام تیم سرخپوشان پاکدشت بوده</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132479" y="1278402"/>
            <a:ext cx="3330870" cy="4822520"/>
          </a:xfrm>
        </p:spPr>
      </p:pic>
    </p:spTree>
    <p:extLst>
      <p:ext uri="{BB962C8B-B14F-4D97-AF65-F5344CB8AC3E}">
        <p14:creationId xmlns:p14="http://schemas.microsoft.com/office/powerpoint/2010/main" val="256178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9859" y="426720"/>
            <a:ext cx="10131425" cy="1456267"/>
          </a:xfrm>
        </p:spPr>
        <p:txBody>
          <a:bodyPr/>
          <a:lstStyle/>
          <a:p>
            <a:r>
              <a:rPr lang="fa-IR" dirty="0" smtClean="0">
                <a:cs typeface="2  Yekan" panose="00000400000000000000" pitchFamily="2" charset="-78"/>
              </a:rPr>
              <a:t>علیرضا بیرانوند</a:t>
            </a:r>
            <a:r>
              <a:rPr lang="en-US" dirty="0" smtClean="0">
                <a:cs typeface="2  Yekan" panose="00000400000000000000" pitchFamily="2" charset="-78"/>
              </a:rPr>
              <a:t/>
            </a:r>
            <a:br>
              <a:rPr lang="en-US" dirty="0" smtClean="0">
                <a:cs typeface="2  Yekan" panose="00000400000000000000" pitchFamily="2" charset="-78"/>
              </a:rPr>
            </a:br>
            <a:r>
              <a:rPr lang="fa-IR" dirty="0" smtClean="0">
                <a:cs typeface="2  Yekan" panose="00000400000000000000" pitchFamily="2" charset="-78"/>
              </a:rPr>
              <a:t>پرسپولیس</a:t>
            </a:r>
            <a:endParaRPr lang="en-US" dirty="0">
              <a:cs typeface="2  Yekan" panose="00000400000000000000" pitchFamily="2" charset="-78"/>
            </a:endParaRPr>
          </a:p>
        </p:txBody>
      </p:sp>
      <p:sp>
        <p:nvSpPr>
          <p:cNvPr id="5" name="Content Placeholder 4"/>
          <p:cNvSpPr>
            <a:spLocks noGrp="1"/>
          </p:cNvSpPr>
          <p:nvPr>
            <p:ph sz="half" idx="1"/>
          </p:nvPr>
        </p:nvSpPr>
        <p:spPr/>
        <p:txBody>
          <a:bodyPr>
            <a:normAutofit/>
          </a:bodyPr>
          <a:lstStyle/>
          <a:p>
            <a:r>
              <a:rPr lang="fa-IR" sz="2800" dirty="0" smtClean="0">
                <a:cs typeface="2  Koodak" panose="00000700000000000000" pitchFamily="2" charset="-78"/>
              </a:rPr>
              <a:t>علیرضا بیرانوند که سابقه بازی در آنتورپ،بواویشتا،نفت تهران و پرسپولیس را داشته که به پرسپولیس برگشته </a:t>
            </a:r>
          </a:p>
          <a:p>
            <a:r>
              <a:rPr lang="fa-IR" sz="2800" dirty="0" smtClean="0">
                <a:cs typeface="2  Koodak" panose="00000700000000000000" pitchFamily="2" charset="-78"/>
              </a:rPr>
              <a:t>با او پرسپولیس تا اینجا بهترین خط دفاعی را داشته است(از آمار گل خورده)</a:t>
            </a:r>
            <a:endParaRPr lang="en-US" sz="2800" dirty="0">
              <a:cs typeface="2  Koodak" panose="00000700000000000000" pitchFamily="2" charset="-78"/>
            </a:endParaRPr>
          </a:p>
        </p:txBody>
      </p:sp>
      <p:pic>
        <p:nvPicPr>
          <p:cNvPr id="9" name="Content Placeholder 8"/>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00354" y="981640"/>
            <a:ext cx="5056507" cy="4809561"/>
          </a:xfrm>
        </p:spPr>
      </p:pic>
    </p:spTree>
    <p:extLst>
      <p:ext uri="{BB962C8B-B14F-4D97-AF65-F5344CB8AC3E}">
        <p14:creationId xmlns:p14="http://schemas.microsoft.com/office/powerpoint/2010/main" val="37863102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محمد مهدی احمدی</a:t>
            </a:r>
            <a:br>
              <a:rPr lang="fa-IR" dirty="0" smtClean="0">
                <a:cs typeface="2  Yekan" panose="00000400000000000000" pitchFamily="2" charset="-78"/>
              </a:rPr>
            </a:br>
            <a:r>
              <a:rPr lang="fa-IR" dirty="0" smtClean="0">
                <a:cs typeface="2  Yekan" panose="00000400000000000000" pitchFamily="2" charset="-78"/>
              </a:rPr>
              <a:t>پرسپولیس</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وینگر چپ جوان 21 ساله اهل ملایر امسال به پرسپولیس پیوست تا بالاخره پرسپولیس در تیم ملی امید امیدی برای داشتن بازیکن در فهرست مهدوی کیا داشته باشد باید منتظر رشد این استعداد باشیم</a:t>
            </a:r>
          </a:p>
          <a:p>
            <a:r>
              <a:rPr lang="fa-IR" dirty="0" smtClean="0">
                <a:cs typeface="2  Koodak" panose="00000700000000000000" pitchFamily="2" charset="-78"/>
              </a:rPr>
              <a:t>احمدی در شهدای کیوج و نفت مسجد سلیمان بازی کرده است</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755833" y="2142067"/>
            <a:ext cx="4363570" cy="3618570"/>
          </a:xfrm>
        </p:spPr>
      </p:pic>
    </p:spTree>
    <p:extLst>
      <p:ext uri="{BB962C8B-B14F-4D97-AF65-F5344CB8AC3E}">
        <p14:creationId xmlns:p14="http://schemas.microsoft.com/office/powerpoint/2010/main" val="28341620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984" y="465909"/>
            <a:ext cx="10131425" cy="1456267"/>
          </a:xfrm>
        </p:spPr>
        <p:txBody>
          <a:bodyPr/>
          <a:lstStyle/>
          <a:p>
            <a:r>
              <a:rPr lang="fa-IR" dirty="0">
                <a:cs typeface="2  Yekan" panose="00000400000000000000" pitchFamily="2" charset="-78"/>
              </a:rPr>
              <a:t>ولسلی آنتونیو </a:t>
            </a:r>
            <a:r>
              <a:rPr lang="fa-IR" dirty="0" smtClean="0">
                <a:cs typeface="2  Yekan" panose="00000400000000000000" pitchFamily="2" charset="-78"/>
              </a:rPr>
              <a:t>سیمپلیسیو (ولسلی ننکا)</a:t>
            </a:r>
            <a:br>
              <a:rPr lang="fa-IR" dirty="0" smtClean="0">
                <a:cs typeface="2  Yekan" panose="00000400000000000000" pitchFamily="2" charset="-78"/>
              </a:rPr>
            </a:br>
            <a:r>
              <a:rPr lang="fa-IR" dirty="0" smtClean="0">
                <a:cs typeface="2  Yekan" panose="00000400000000000000" pitchFamily="2" charset="-78"/>
              </a:rPr>
              <a:t>پرسپولیس</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مربی دروازه بان امسال بعد از جدایی داوود فنایی به پرسپولیس پیوست بعد از پیوستن او شاهد تمرینات خوب و همچنین عملکرد خوب گلر های پرسپولیس (اسدی،بیرو،گوهری و رفیعی) هستیم هواداران ارتش سرخ امیدوارند این روند با ولسلی آنتونیو ادامه پیدا کند</a:t>
            </a:r>
          </a:p>
          <a:p>
            <a:r>
              <a:rPr lang="fa-IR" dirty="0" smtClean="0">
                <a:cs typeface="2  Koodak" panose="00000700000000000000" pitchFamily="2" charset="-78"/>
              </a:rPr>
              <a:t>ننکا (سیمپلیسیو) سابقه بازی در فلامینگو،آمریکانا،گوارانی و رد بول را دارد</a:t>
            </a:r>
          </a:p>
          <a:p>
            <a:r>
              <a:rPr lang="fa-IR" dirty="0" smtClean="0">
                <a:cs typeface="2  Koodak" panose="00000700000000000000" pitchFamily="2" charset="-78"/>
              </a:rPr>
              <a:t>او سابقه مربیگری در تی ملی قطر،العربی،الریان و سانتوس را دارد</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931910" y="1284819"/>
            <a:ext cx="3270182" cy="4637713"/>
          </a:xfrm>
        </p:spPr>
      </p:pic>
    </p:spTree>
    <p:extLst>
      <p:ext uri="{BB962C8B-B14F-4D97-AF65-F5344CB8AC3E}">
        <p14:creationId xmlns:p14="http://schemas.microsoft.com/office/powerpoint/2010/main" val="26827223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خوزه آگوستو لوسادا(پپه لوسادا)</a:t>
            </a:r>
            <a:br>
              <a:rPr lang="fa-IR" dirty="0" smtClean="0">
                <a:cs typeface="2  Yekan" panose="00000400000000000000" pitchFamily="2" charset="-78"/>
              </a:rPr>
            </a:br>
            <a:r>
              <a:rPr lang="fa-IR" dirty="0" smtClean="0">
                <a:cs typeface="2  Yekan" panose="00000400000000000000" pitchFamily="2" charset="-78"/>
              </a:rPr>
              <a:t>پرسپولیس</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مربی بدنساز پرسپولیس بدن های پرسپولیسی ها را کاملا به فرم آورده میتوانیم مخصوصا به تغییر بدنی جالب لوکادیا در عرض یک هفته اشاره کنیم همچنین به تمرینات اختصاصی و زود هنگام تر از تمرین اصلی لوسادا با بازیکنان ناآمده و البته تعداد مصدوم های پرسپولیس به طور چشمگیری کم تر شده است</a:t>
            </a:r>
          </a:p>
          <a:p>
            <a:r>
              <a:rPr lang="fa-IR" dirty="0" smtClean="0">
                <a:cs typeface="2  Koodak" panose="00000700000000000000" pitchFamily="2" charset="-78"/>
              </a:rPr>
              <a:t>لوسادا در کادیز،نساجی،گل گهر،سالامنکا و پوشکاش آکادمیا را دارد </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71394" y="1841863"/>
            <a:ext cx="5857488" cy="3765528"/>
          </a:xfrm>
        </p:spPr>
      </p:pic>
    </p:spTree>
    <p:extLst>
      <p:ext uri="{BB962C8B-B14F-4D97-AF65-F5344CB8AC3E}">
        <p14:creationId xmlns:p14="http://schemas.microsoft.com/office/powerpoint/2010/main" val="25292318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اوسمار لوس ویرا </a:t>
            </a:r>
            <a:br>
              <a:rPr lang="fa-IR" dirty="0" smtClean="0">
                <a:cs typeface="2  Yekan" panose="00000400000000000000" pitchFamily="2" charset="-78"/>
              </a:rPr>
            </a:br>
            <a:r>
              <a:rPr lang="fa-IR" dirty="0" smtClean="0">
                <a:cs typeface="2  Yekan" panose="00000400000000000000" pitchFamily="2" charset="-78"/>
              </a:rPr>
              <a:t>پرسپولیس</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سرمربی و مربی امسال با عقد قراردادی 1 ساله به عنوان دستیار اول پرسپولیس منصوب شد او کاملا بی حاشیه و کم حرف برخلاف حمید مطهری بوده است و پرسپولیسی ها امیدوارند اوسمار لوس بتواند به پرسپولیس خوب کمکی بکند</a:t>
            </a:r>
          </a:p>
          <a:p>
            <a:r>
              <a:rPr lang="fa-IR" dirty="0" smtClean="0">
                <a:cs typeface="2  Koodak" panose="00000700000000000000" pitchFamily="2" charset="-78"/>
              </a:rPr>
              <a:t>او سابقه مربیگری (سرمربی،دستیار اول و مربی)در اینتر ناسیونال،ویتوریا،گواراتی،فلومیننزه(آکادمی)،رد بول و کورینتیاس را دارد</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505303" y="1267097"/>
            <a:ext cx="4500199" cy="4500199"/>
          </a:xfrm>
        </p:spPr>
      </p:pic>
    </p:spTree>
    <p:extLst>
      <p:ext uri="{BB962C8B-B14F-4D97-AF65-F5344CB8AC3E}">
        <p14:creationId xmlns:p14="http://schemas.microsoft.com/office/powerpoint/2010/main" val="30337649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محمد محبی</a:t>
            </a:r>
            <a:br>
              <a:rPr lang="fa-IR" dirty="0" smtClean="0">
                <a:cs typeface="2  Yekan" panose="00000400000000000000" pitchFamily="2" charset="-78"/>
              </a:rPr>
            </a:br>
            <a:r>
              <a:rPr lang="fa-IR" dirty="0" smtClean="0">
                <a:cs typeface="2  Yekan" panose="00000400000000000000" pitchFamily="2" charset="-78"/>
              </a:rPr>
              <a:t>(قرضی) استقلال</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بازیکن بوشهری امسال به جمع شاگردان ساپینتو اضافه شد تا بتواند عملکرد خوبی نشان دهد که پیوند خرید دائمی او باشد گرچه او تا الان نمایش چندان خوبی نشان نداده است</a:t>
            </a:r>
          </a:p>
          <a:p>
            <a:r>
              <a:rPr lang="fa-IR" dirty="0" smtClean="0">
                <a:cs typeface="2  Koodak" panose="00000700000000000000" pitchFamily="2" charset="-78"/>
              </a:rPr>
              <a:t>محبی در سانتاکلارا،سپاهان و شاهین بوشهر بازی کرده</a:t>
            </a:r>
          </a:p>
          <a:p>
            <a:r>
              <a:rPr lang="fa-IR" dirty="0" smtClean="0">
                <a:cs typeface="2  Koodak" panose="00000700000000000000" pitchFamily="2" charset="-78"/>
              </a:rPr>
              <a:t>او در تیم ملی ایران و تیم ملی امید جمعا7 بازی داشته و 2 گل ملی (در مقابل کامبوج) زده است</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100774" y="1797236"/>
            <a:ext cx="3474494" cy="4338796"/>
          </a:xfrm>
        </p:spPr>
      </p:pic>
    </p:spTree>
    <p:extLst>
      <p:ext uri="{BB962C8B-B14F-4D97-AF65-F5344CB8AC3E}">
        <p14:creationId xmlns:p14="http://schemas.microsoft.com/office/powerpoint/2010/main" val="41949241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مهدی قایدی</a:t>
            </a:r>
            <a:br>
              <a:rPr lang="fa-IR" dirty="0" smtClean="0">
                <a:cs typeface="2  Yekan" panose="00000400000000000000" pitchFamily="2" charset="-78"/>
              </a:rPr>
            </a:br>
            <a:r>
              <a:rPr lang="fa-IR" dirty="0" smtClean="0">
                <a:cs typeface="2  Yekan" panose="00000400000000000000" pitchFamily="2" charset="-78"/>
              </a:rPr>
              <a:t>(قرضی) استقلال</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بازیکن پس از لژیونر شدن همراه هم شهری خود محبی به عضویت استقلال به صورت قرضی در آمدند امسال باید ببینیم مهدی قایدی میتواند به اوج خود بازگردد یا خیر</a:t>
            </a:r>
          </a:p>
          <a:p>
            <a:r>
              <a:rPr lang="fa-IR" dirty="0" smtClean="0">
                <a:cs typeface="2  Koodak" panose="00000700000000000000" pitchFamily="2" charset="-78"/>
              </a:rPr>
              <a:t>قایدی در شهاب الاهلی و ایران جوان بازی کرده است</a:t>
            </a:r>
          </a:p>
          <a:p>
            <a:r>
              <a:rPr lang="fa-IR" dirty="0" smtClean="0">
                <a:cs typeface="2  Koodak" panose="00000700000000000000" pitchFamily="2" charset="-78"/>
              </a:rPr>
              <a:t>او در تیم ملی امید،زیر 20 سال و تیم ملی ایران جمعا 29 بازی کرده و 7 گل به ثمر رسانده</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428718" y="2294100"/>
            <a:ext cx="5575112" cy="3345067"/>
          </a:xfrm>
        </p:spPr>
      </p:pic>
    </p:spTree>
    <p:extLst>
      <p:ext uri="{BB962C8B-B14F-4D97-AF65-F5344CB8AC3E}">
        <p14:creationId xmlns:p14="http://schemas.microsoft.com/office/powerpoint/2010/main" val="15653220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مهران درخشان مهر</a:t>
            </a:r>
            <a:br>
              <a:rPr lang="fa-IR" dirty="0" smtClean="0">
                <a:cs typeface="2  Yekan" panose="00000400000000000000" pitchFamily="2" charset="-78"/>
              </a:rPr>
            </a:br>
            <a:r>
              <a:rPr lang="fa-IR" dirty="0" smtClean="0">
                <a:cs typeface="2  Yekan" panose="00000400000000000000" pitchFamily="2" charset="-78"/>
              </a:rPr>
              <a:t>گل گهر</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بازیکن جوان که سال پیش در فولاد توپ میزد امسال به سیرجان آمد تا بتواند به دفاع گلگهر بهبود ببخشد</a:t>
            </a:r>
          </a:p>
          <a:p>
            <a:r>
              <a:rPr lang="fa-IR" dirty="0" smtClean="0">
                <a:cs typeface="2  Koodak" panose="00000700000000000000" pitchFamily="2" charset="-78"/>
              </a:rPr>
              <a:t>درخشان مهر در ذوب آهن و فولاد بازی کرده</a:t>
            </a:r>
          </a:p>
          <a:p>
            <a:r>
              <a:rPr lang="fa-IR" dirty="0" smtClean="0">
                <a:cs typeface="2  Koodak" panose="00000700000000000000" pitchFamily="2" charset="-78"/>
              </a:rPr>
              <a:t>درخشان مهر در تیم ملی نوجوانان و تیم ملی امید ایران جمعا 15 بازی کرده و 1 گل ملی دارد</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20094" y="1933303"/>
            <a:ext cx="5786323" cy="3251178"/>
          </a:xfrm>
        </p:spPr>
      </p:pic>
    </p:spTree>
    <p:extLst>
      <p:ext uri="{BB962C8B-B14F-4D97-AF65-F5344CB8AC3E}">
        <p14:creationId xmlns:p14="http://schemas.microsoft.com/office/powerpoint/2010/main" val="23135212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محمد خدابنده لو</a:t>
            </a:r>
            <a:br>
              <a:rPr lang="fa-IR" dirty="0" smtClean="0">
                <a:cs typeface="2  Yekan" panose="00000400000000000000" pitchFamily="2" charset="-78"/>
              </a:rPr>
            </a:br>
            <a:r>
              <a:rPr lang="fa-IR" dirty="0" smtClean="0">
                <a:cs typeface="2  Yekan" panose="00000400000000000000" pitchFamily="2" charset="-78"/>
              </a:rPr>
              <a:t>گل گهر</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پدیده امسال سر او دعوا بزرگی بین گل گهر و پرسپولیس بود تا آخرین لحظه ها انتظار میرفت به پرسپولیس بیاید اما هایجک شد و به گل گهر پیوست تا با تاکتیک امیر قلعه نویی کار کند</a:t>
            </a:r>
          </a:p>
          <a:p>
            <a:r>
              <a:rPr lang="fa-IR" dirty="0" smtClean="0">
                <a:cs typeface="2  Koodak" panose="00000700000000000000" pitchFamily="2" charset="-78"/>
              </a:rPr>
              <a:t>خدابنده لو در پیکان و ذوب آهن بازی کرده </a:t>
            </a:r>
          </a:p>
          <a:p>
            <a:r>
              <a:rPr lang="fa-IR" dirty="0" smtClean="0">
                <a:cs typeface="2  Koodak" panose="00000700000000000000" pitchFamily="2" charset="-78"/>
              </a:rPr>
              <a:t>خدابنده لو در تیم ملی های زیر 20 سال و تیم ملی امید ایران جمعا 11 بازی کرده است</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929879" y="2238354"/>
            <a:ext cx="6149957" cy="3552847"/>
          </a:xfrm>
        </p:spPr>
      </p:pic>
    </p:spTree>
    <p:extLst>
      <p:ext uri="{BB962C8B-B14F-4D97-AF65-F5344CB8AC3E}">
        <p14:creationId xmlns:p14="http://schemas.microsoft.com/office/powerpoint/2010/main" val="26023690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حجت حق وردی</a:t>
            </a:r>
            <a:br>
              <a:rPr lang="fa-IR" dirty="0" smtClean="0">
                <a:cs typeface="2  Yekan" panose="00000400000000000000" pitchFamily="2" charset="-78"/>
              </a:rPr>
            </a:br>
            <a:r>
              <a:rPr lang="fa-IR" dirty="0" smtClean="0">
                <a:cs typeface="2  Yekan" panose="00000400000000000000" pitchFamily="2" charset="-78"/>
              </a:rPr>
              <a:t>تراکتور</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حجت حق وردی باز هم از بازیکنان جالبی است که تبعه شده او زاده مشهد است اما الان برای تیم ملی آذربایجان بازی میکند(ملیت ایران-آذربایجان) تراکتور امسال بازیکنان آینده داری هم خرید که حجت جز آن هاست</a:t>
            </a:r>
          </a:p>
          <a:p>
            <a:r>
              <a:rPr lang="fa-IR" dirty="0" smtClean="0">
                <a:cs typeface="2  Koodak" panose="00000700000000000000" pitchFamily="2" charset="-78"/>
              </a:rPr>
              <a:t>حق وردی در پیکان،سوقامبیت،ابومسلم و ذوب آهن بازی کرده است</a:t>
            </a:r>
          </a:p>
          <a:p>
            <a:r>
              <a:rPr lang="fa-IR" dirty="0" smtClean="0">
                <a:cs typeface="2  Koodak" panose="00000700000000000000" pitchFamily="2" charset="-78"/>
              </a:rPr>
              <a:t>حق وردی در تیم ملی امید ایران و تیم ملی آذربایجان جمعا 40 بازی کرده است او 1 گل در جفت تیم ملی ها به ثمر رسانده</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192214" y="1476505"/>
            <a:ext cx="3455195" cy="4314696"/>
          </a:xfrm>
        </p:spPr>
      </p:pic>
    </p:spTree>
    <p:extLst>
      <p:ext uri="{BB962C8B-B14F-4D97-AF65-F5344CB8AC3E}">
        <p14:creationId xmlns:p14="http://schemas.microsoft.com/office/powerpoint/2010/main" val="37869279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سید محمد حسینی</a:t>
            </a:r>
            <a:br>
              <a:rPr lang="fa-IR" dirty="0" smtClean="0">
                <a:cs typeface="2  Yekan" panose="00000400000000000000" pitchFamily="2" charset="-78"/>
              </a:rPr>
            </a:br>
            <a:r>
              <a:rPr lang="fa-IR" dirty="0" smtClean="0">
                <a:cs typeface="2  Yekan" panose="00000400000000000000" pitchFamily="2" charset="-78"/>
              </a:rPr>
              <a:t>از استقلال به تراکتور</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بازیکن ابتدا از هوادار به استقلال پیوسته بود ام مانند کاوه رضایی به تراکتور پیوست گرچه او در لیست مازاد استقلال قرار داشت و البته فصل قبل یک پنالتی شائبه انگیز هم به استقلالی ها داده بود</a:t>
            </a:r>
          </a:p>
          <a:p>
            <a:r>
              <a:rPr lang="fa-IR" dirty="0" smtClean="0">
                <a:cs typeface="2  Koodak" panose="00000700000000000000" pitchFamily="2" charset="-78"/>
              </a:rPr>
              <a:t>حسینی سابقه بازی در هوادار،استقلال،ماشین سازی تبریز،فجر سپاسی،سرخپوشان پاکدشت،نفت و گاز گچساران(جوانان) و فجر سپاسی(جوانان) را دارد</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383666" y="1378659"/>
            <a:ext cx="2949053" cy="4587416"/>
          </a:xfrm>
        </p:spPr>
      </p:pic>
    </p:spTree>
    <p:extLst>
      <p:ext uri="{BB962C8B-B14F-4D97-AF65-F5344CB8AC3E}">
        <p14:creationId xmlns:p14="http://schemas.microsoft.com/office/powerpoint/2010/main" val="3969500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گئوریگی گولسیانی</a:t>
            </a:r>
            <a:br>
              <a:rPr lang="fa-IR" dirty="0" smtClean="0">
                <a:cs typeface="2  Yekan" panose="00000400000000000000" pitchFamily="2" charset="-78"/>
              </a:rPr>
            </a:br>
            <a:r>
              <a:rPr lang="fa-IR" dirty="0" smtClean="0">
                <a:cs typeface="2  Yekan" panose="00000400000000000000" pitchFamily="2" charset="-78"/>
              </a:rPr>
              <a:t>پرسپولیس</a:t>
            </a:r>
            <a:endParaRPr lang="en-US" dirty="0">
              <a:cs typeface="2  Yekan" panose="00000400000000000000" pitchFamily="2" charset="-78"/>
            </a:endParaRPr>
          </a:p>
        </p:txBody>
      </p:sp>
      <p:sp>
        <p:nvSpPr>
          <p:cNvPr id="3" name="Content Placeholder 2"/>
          <p:cNvSpPr>
            <a:spLocks noGrp="1"/>
          </p:cNvSpPr>
          <p:nvPr>
            <p:ph sz="half" idx="1"/>
          </p:nvPr>
        </p:nvSpPr>
        <p:spPr/>
        <p:txBody>
          <a:bodyPr>
            <a:normAutofit/>
          </a:bodyPr>
          <a:lstStyle/>
          <a:p>
            <a:r>
              <a:rPr lang="fa-IR" sz="2800" dirty="0" smtClean="0">
                <a:cs typeface="2  Koodak" panose="00000700000000000000" pitchFamily="2" charset="-78"/>
              </a:rPr>
              <a:t>این بازیکن گرجستانی که سابقه بازی در نساجی،ذوب آهن،سپاهان و دینامو تفلیس را دارد امسال از سپاهان به پرسپولیس پیوست تا بتواند به تیم ملی گرجستان از نظر خودش برسد</a:t>
            </a:r>
            <a:endParaRPr lang="en-US" sz="2800"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217921" y="1005841"/>
            <a:ext cx="4932938" cy="4123845"/>
          </a:xfrm>
        </p:spPr>
      </p:pic>
    </p:spTree>
    <p:extLst>
      <p:ext uri="{BB962C8B-B14F-4D97-AF65-F5344CB8AC3E}">
        <p14:creationId xmlns:p14="http://schemas.microsoft.com/office/powerpoint/2010/main" val="13548578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پوریا آریا کیا</a:t>
            </a:r>
            <a:br>
              <a:rPr lang="fa-IR" dirty="0" smtClean="0">
                <a:cs typeface="2  Yekan" panose="00000400000000000000" pitchFamily="2" charset="-78"/>
              </a:rPr>
            </a:br>
            <a:r>
              <a:rPr lang="fa-IR" dirty="0" smtClean="0">
                <a:cs typeface="2  Yekan" panose="00000400000000000000" pitchFamily="2" charset="-78"/>
              </a:rPr>
              <a:t>تراکتور</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بازیکن اهل کرج بعد از بازی در تیم های مختلف امسال به جمع تی تی ها اضافه شد تا تبریزی ها سال پرشوری را داشته باشند </a:t>
            </a:r>
          </a:p>
          <a:p>
            <a:r>
              <a:rPr lang="fa-IR" dirty="0" smtClean="0">
                <a:cs typeface="2  Koodak" panose="00000700000000000000" pitchFamily="2" charset="-78"/>
              </a:rPr>
              <a:t>آریاکیا در آلومینیوم،الوند همدان،برق فارس،پارس جنوبی و پیکان بازی کرده است</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655559" y="2142067"/>
            <a:ext cx="4161667" cy="3162867"/>
          </a:xfrm>
        </p:spPr>
      </p:pic>
    </p:spTree>
    <p:extLst>
      <p:ext uri="{BB962C8B-B14F-4D97-AF65-F5344CB8AC3E}">
        <p14:creationId xmlns:p14="http://schemas.microsoft.com/office/powerpoint/2010/main" val="3851799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سایر نقل و انتقالات ها</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میتوانیم به امیر شهیم(خیبر__گل گهر)،مبلاد کر(ذوب آهن__تراکتور) علیرضا ابراهیمی،محمد شریفی و علی شجایی(پرسپولیس__نساجی)،ساسان حسینی(فولاد__پیکان)،سینا مریدی(فولاد__نفت آبادان)،سامان نریمان جهان و رضا دهقانی(تراکتور__نفت سلیمان)،محمد عمری،ابوالفضل سلیمانی،مهرشاد اسدی و امیررضا رفیعی(جوانان پرسپولیس__پرسپولیس)،عرفان باقری(جوانان استقلال__استقلال) و نادر محمدی(تراکتور__ذوب آهن) و ... اشاره کنیم</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37921" y="2456230"/>
            <a:ext cx="5326632" cy="3020808"/>
          </a:xfrm>
        </p:spPr>
      </p:pic>
    </p:spTree>
    <p:extLst>
      <p:ext uri="{BB962C8B-B14F-4D97-AF65-F5344CB8AC3E}">
        <p14:creationId xmlns:p14="http://schemas.microsoft.com/office/powerpoint/2010/main" val="18887217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پایان!</a:t>
            </a:r>
            <a:endParaRPr lang="en-US" dirty="0">
              <a:cs typeface="2  Yekan" panose="00000400000000000000" pitchFamily="2" charset="-78"/>
            </a:endParaRPr>
          </a:p>
        </p:txBody>
      </p:sp>
      <p:sp>
        <p:nvSpPr>
          <p:cNvPr id="3" name="Content Placeholder 2"/>
          <p:cNvSpPr>
            <a:spLocks noGrp="1"/>
          </p:cNvSpPr>
          <p:nvPr>
            <p:ph sz="half" idx="1"/>
          </p:nvPr>
        </p:nvSpPr>
        <p:spPr/>
        <p:txBody>
          <a:bodyPr>
            <a:normAutofit/>
          </a:bodyPr>
          <a:lstStyle/>
          <a:p>
            <a:r>
              <a:rPr lang="fa-IR" sz="3600" dirty="0" smtClean="0">
                <a:cs typeface="2  Koodak" panose="00000700000000000000" pitchFamily="2" charset="-78"/>
              </a:rPr>
              <a:t>امیدوارم نهایت استفاده و لذت را ببرید خداحافظ</a:t>
            </a:r>
            <a:endParaRPr lang="en-US" sz="3600"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29359" y="2259874"/>
            <a:ext cx="5464835" cy="3099185"/>
          </a:xfrm>
        </p:spPr>
      </p:pic>
    </p:spTree>
    <p:extLst>
      <p:ext uri="{BB962C8B-B14F-4D97-AF65-F5344CB8AC3E}">
        <p14:creationId xmlns:p14="http://schemas.microsoft.com/office/powerpoint/2010/main" val="4058635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کاوه رضایی</a:t>
            </a:r>
            <a:br>
              <a:rPr lang="fa-IR" dirty="0" smtClean="0">
                <a:cs typeface="2  Yekan" panose="00000400000000000000" pitchFamily="2" charset="-78"/>
              </a:rPr>
            </a:br>
            <a:r>
              <a:rPr lang="fa-IR" dirty="0" smtClean="0">
                <a:cs typeface="2  Yekan" panose="00000400000000000000" pitchFamily="2" charset="-78"/>
              </a:rPr>
              <a:t>از استقلال به تراکتور  </a:t>
            </a:r>
            <a:endParaRPr lang="en-US" dirty="0">
              <a:cs typeface="2  Yekan" panose="00000400000000000000" pitchFamily="2" charset="-78"/>
            </a:endParaRPr>
          </a:p>
        </p:txBody>
      </p:sp>
      <p:sp>
        <p:nvSpPr>
          <p:cNvPr id="3" name="Content Placeholder 2"/>
          <p:cNvSpPr>
            <a:spLocks noGrp="1"/>
          </p:cNvSpPr>
          <p:nvPr>
            <p:ph sz="half" idx="1"/>
          </p:nvPr>
        </p:nvSpPr>
        <p:spPr/>
        <p:txBody>
          <a:bodyPr>
            <a:normAutofit/>
          </a:bodyPr>
          <a:lstStyle/>
          <a:p>
            <a:r>
              <a:rPr lang="fa-IR" sz="2800" dirty="0" smtClean="0">
                <a:cs typeface="2  Koodak" panose="00000700000000000000" pitchFamily="2" charset="-78"/>
              </a:rPr>
              <a:t>این بازیکن ایرانی،بلژیکی از لیگ بلژیک به استقلال پیوست اما بدلیل فسخ نکردن قرارداد ارسلان مطهری به تراکتور پیوست تا بتواند به قربان بردیف برای اهداف او کمک کند</a:t>
            </a:r>
            <a:endParaRPr lang="en-US" sz="2800"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093131" y="1171487"/>
            <a:ext cx="3513909" cy="4292854"/>
          </a:xfrm>
        </p:spPr>
      </p:pic>
    </p:spTree>
    <p:extLst>
      <p:ext uri="{BB962C8B-B14F-4D97-AF65-F5344CB8AC3E}">
        <p14:creationId xmlns:p14="http://schemas.microsoft.com/office/powerpoint/2010/main" val="2290025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سعید صادقی</a:t>
            </a:r>
            <a:br>
              <a:rPr lang="fa-IR" dirty="0" smtClean="0">
                <a:cs typeface="2  Yekan" panose="00000400000000000000" pitchFamily="2" charset="-78"/>
              </a:rPr>
            </a:br>
            <a:r>
              <a:rPr lang="fa-IR" dirty="0" smtClean="0">
                <a:cs typeface="2  Yekan" panose="00000400000000000000" pitchFamily="2" charset="-78"/>
              </a:rPr>
              <a:t>پرسپولیس</a:t>
            </a:r>
            <a:endParaRPr lang="en-US" dirty="0">
              <a:cs typeface="2  Yekan" panose="00000400000000000000" pitchFamily="2" charset="-78"/>
            </a:endParaRPr>
          </a:p>
        </p:txBody>
      </p:sp>
      <p:sp>
        <p:nvSpPr>
          <p:cNvPr id="3" name="Content Placeholder 2"/>
          <p:cNvSpPr>
            <a:spLocks noGrp="1"/>
          </p:cNvSpPr>
          <p:nvPr>
            <p:ph sz="half" idx="1"/>
          </p:nvPr>
        </p:nvSpPr>
        <p:spPr>
          <a:xfrm>
            <a:off x="1077687" y="2065867"/>
            <a:ext cx="4995334" cy="3649134"/>
          </a:xfrm>
        </p:spPr>
        <p:txBody>
          <a:bodyPr>
            <a:normAutofit/>
          </a:bodyPr>
          <a:lstStyle/>
          <a:p>
            <a:r>
              <a:rPr lang="fa-IR" sz="2800" dirty="0" smtClean="0">
                <a:cs typeface="2  Koodak" panose="00000700000000000000" pitchFamily="2" charset="-78"/>
              </a:rPr>
              <a:t>سعید صادقی که سابقه بازی در پیکان،خونه به خونه،گل گهر و پدیده را داشته امسال با قراردادی 1 ساله به پرسپولیس پیوست تا در قهرمانی این تیم کمکی بکند </a:t>
            </a:r>
          </a:p>
          <a:p>
            <a:r>
              <a:rPr lang="fa-IR" sz="2800" dirty="0" smtClean="0">
                <a:cs typeface="2  Koodak" panose="00000700000000000000" pitchFamily="2" charset="-78"/>
              </a:rPr>
              <a:t>صادقی در زمان اسکوچیچ به تیم ملی دعوت شده بود اما در دوران بازگشت کی روش از تیم ملی خط خورد</a:t>
            </a:r>
            <a:endParaRPr lang="en-US" sz="2800"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839789" y="2065867"/>
            <a:ext cx="4502250" cy="2996043"/>
          </a:xfrm>
        </p:spPr>
      </p:pic>
    </p:spTree>
    <p:extLst>
      <p:ext uri="{BB962C8B-B14F-4D97-AF65-F5344CB8AC3E}">
        <p14:creationId xmlns:p14="http://schemas.microsoft.com/office/powerpoint/2010/main" val="1267787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cs typeface="2  Yekan" panose="00000400000000000000" pitchFamily="2" charset="-78"/>
              </a:rPr>
              <a:t>مرتضی پورعلی گنجی</a:t>
            </a:r>
            <a:br>
              <a:rPr lang="fa-IR" dirty="0" smtClean="0">
                <a:cs typeface="2  Yekan" panose="00000400000000000000" pitchFamily="2" charset="-78"/>
              </a:rPr>
            </a:br>
            <a:r>
              <a:rPr lang="fa-IR" dirty="0" smtClean="0">
                <a:cs typeface="2  Yekan" panose="00000400000000000000" pitchFamily="2" charset="-78"/>
              </a:rPr>
              <a:t>پرسپولیس</a:t>
            </a:r>
            <a:endParaRPr lang="en-US" dirty="0">
              <a:cs typeface="2  Yekan" panose="00000400000000000000" pitchFamily="2" charset="-78"/>
            </a:endParaRPr>
          </a:p>
        </p:txBody>
      </p:sp>
      <p:sp>
        <p:nvSpPr>
          <p:cNvPr id="3" name="Content Placeholder 2"/>
          <p:cNvSpPr>
            <a:spLocks noGrp="1"/>
          </p:cNvSpPr>
          <p:nvPr>
            <p:ph sz="half" idx="1"/>
          </p:nvPr>
        </p:nvSpPr>
        <p:spPr/>
        <p:txBody>
          <a:bodyPr>
            <a:normAutofit/>
          </a:bodyPr>
          <a:lstStyle/>
          <a:p>
            <a:r>
              <a:rPr lang="fa-IR" sz="3200" dirty="0">
                <a:cs typeface="2  Koodak" panose="00000700000000000000" pitchFamily="2" charset="-78"/>
              </a:rPr>
              <a:t> </a:t>
            </a:r>
            <a:r>
              <a:rPr lang="fa-IR" sz="3200" dirty="0" smtClean="0">
                <a:cs typeface="2  Koodak" panose="00000700000000000000" pitchFamily="2" charset="-78"/>
              </a:rPr>
              <a:t> مرتضی پورعلی گنجی که سابقه بازی در العربی،شنزن و نفت تهران بازی کرده است و با آمدن کیروش میتواند به اوج در تیم ملی برگردد</a:t>
            </a:r>
            <a:endParaRPr lang="en-US" sz="3200"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407762" y="1358537"/>
            <a:ext cx="5100335" cy="3924867"/>
          </a:xfrm>
        </p:spPr>
      </p:pic>
    </p:spTree>
    <p:extLst>
      <p:ext uri="{BB962C8B-B14F-4D97-AF65-F5344CB8AC3E}">
        <p14:creationId xmlns:p14="http://schemas.microsoft.com/office/powerpoint/2010/main" val="6444658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پیمان بابایی</a:t>
            </a:r>
            <a:br>
              <a:rPr lang="fa-IR" dirty="0" smtClean="0">
                <a:cs typeface="2  Yekan" panose="00000400000000000000" pitchFamily="2" charset="-78"/>
              </a:rPr>
            </a:br>
            <a:r>
              <a:rPr lang="fa-IR" dirty="0" smtClean="0">
                <a:cs typeface="2  Yekan" panose="00000400000000000000" pitchFamily="2" charset="-78"/>
              </a:rPr>
              <a:t>استقلال</a:t>
            </a:r>
            <a:endParaRPr lang="en-US" dirty="0">
              <a:cs typeface="2  Yekan" panose="00000400000000000000" pitchFamily="2" charset="-78"/>
            </a:endParaRPr>
          </a:p>
        </p:txBody>
      </p:sp>
      <p:sp>
        <p:nvSpPr>
          <p:cNvPr id="3" name="Content Placeholder 2"/>
          <p:cNvSpPr>
            <a:spLocks noGrp="1"/>
          </p:cNvSpPr>
          <p:nvPr>
            <p:ph sz="half" idx="1"/>
          </p:nvPr>
        </p:nvSpPr>
        <p:spPr/>
        <p:txBody>
          <a:bodyPr>
            <a:normAutofit/>
          </a:bodyPr>
          <a:lstStyle/>
          <a:p>
            <a:r>
              <a:rPr lang="fa-IR" sz="3200" dirty="0" smtClean="0">
                <a:cs typeface="2  Koodak" panose="00000700000000000000" pitchFamily="2" charset="-78"/>
              </a:rPr>
              <a:t>این بازیکن ایرانی که سابقه بازی در سوقامبیت،تراکتور و ماشین سازی را دارد میخواهد به خط حمله ی ساپینتو کمک کند و باید دید که او چه میکنه</a:t>
            </a:r>
            <a:endParaRPr lang="en-US" sz="3200"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617039" y="1223554"/>
            <a:ext cx="4750925" cy="4385469"/>
          </a:xfrm>
        </p:spPr>
      </p:pic>
    </p:spTree>
    <p:extLst>
      <p:ext uri="{BB962C8B-B14F-4D97-AF65-F5344CB8AC3E}">
        <p14:creationId xmlns:p14="http://schemas.microsoft.com/office/powerpoint/2010/main" val="2907160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Yekan" panose="00000400000000000000" pitchFamily="2" charset="-78"/>
              </a:rPr>
              <a:t>امید حامدی فر و حسین زواری</a:t>
            </a:r>
            <a:br>
              <a:rPr lang="fa-IR" dirty="0" smtClean="0">
                <a:cs typeface="2  Yekan" panose="00000400000000000000" pitchFamily="2" charset="-78"/>
              </a:rPr>
            </a:br>
            <a:r>
              <a:rPr lang="fa-IR" dirty="0" smtClean="0">
                <a:cs typeface="2  Yekan" panose="00000400000000000000" pitchFamily="2" charset="-78"/>
              </a:rPr>
              <a:t>استقلال</a:t>
            </a:r>
            <a:endParaRPr lang="en-US" dirty="0">
              <a:cs typeface="2  Yekan" panose="00000400000000000000" pitchFamily="2" charset="-78"/>
            </a:endParaRPr>
          </a:p>
        </p:txBody>
      </p:sp>
      <p:sp>
        <p:nvSpPr>
          <p:cNvPr id="3" name="Content Placeholder 2"/>
          <p:cNvSpPr>
            <a:spLocks noGrp="1"/>
          </p:cNvSpPr>
          <p:nvPr>
            <p:ph sz="half" idx="1"/>
          </p:nvPr>
        </p:nvSpPr>
        <p:spPr/>
        <p:txBody>
          <a:bodyPr>
            <a:normAutofit/>
          </a:bodyPr>
          <a:lstStyle/>
          <a:p>
            <a:r>
              <a:rPr lang="fa-IR" sz="3200" dirty="0" smtClean="0">
                <a:cs typeface="2  Koodak" panose="00000700000000000000" pitchFamily="2" charset="-78"/>
              </a:rPr>
              <a:t>این بازیکن ها که سابقه بازی در نفت آبادان و فولاد نوین را دارند امسال به استقلال پیوستند تا احتمالا با قیمت های نجومی 1،2 فصل دیگر فروخته شوند</a:t>
            </a:r>
          </a:p>
          <a:p>
            <a:r>
              <a:rPr lang="fa-IR" sz="3200" dirty="0" smtClean="0">
                <a:cs typeface="2  Koodak" panose="00000700000000000000" pitchFamily="2" charset="-78"/>
              </a:rPr>
              <a:t>این دو بازیکن در تیم ملی امید بازی میکنند</a:t>
            </a:r>
            <a:endParaRPr lang="en-US" sz="3200"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233206" y="792480"/>
            <a:ext cx="5181600" cy="5181600"/>
          </a:xfrm>
        </p:spPr>
      </p:pic>
    </p:spTree>
    <p:extLst>
      <p:ext uri="{BB962C8B-B14F-4D97-AF65-F5344CB8AC3E}">
        <p14:creationId xmlns:p14="http://schemas.microsoft.com/office/powerpoint/2010/main" val="98353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423" y="544286"/>
            <a:ext cx="10131425" cy="1456267"/>
          </a:xfrm>
        </p:spPr>
        <p:txBody>
          <a:bodyPr/>
          <a:lstStyle/>
          <a:p>
            <a:r>
              <a:rPr lang="fa-IR" dirty="0" smtClean="0">
                <a:cs typeface="2  Yekan" panose="00000400000000000000" pitchFamily="2" charset="-78"/>
              </a:rPr>
              <a:t>سجاد شهباز زاده و رضا میرزائی</a:t>
            </a:r>
            <a:br>
              <a:rPr lang="fa-IR" dirty="0" smtClean="0">
                <a:cs typeface="2  Yekan" panose="00000400000000000000" pitchFamily="2" charset="-78"/>
              </a:rPr>
            </a:br>
            <a:r>
              <a:rPr lang="fa-IR" dirty="0" smtClean="0">
                <a:cs typeface="2  Yekan" panose="00000400000000000000" pitchFamily="2" charset="-78"/>
              </a:rPr>
              <a:t>استقلال</a:t>
            </a:r>
            <a:endParaRPr lang="en-US" dirty="0">
              <a:cs typeface="2  Yekan" panose="00000400000000000000" pitchFamily="2" charset="-78"/>
            </a:endParaRPr>
          </a:p>
        </p:txBody>
      </p:sp>
      <p:sp>
        <p:nvSpPr>
          <p:cNvPr id="3" name="Content Placeholder 2"/>
          <p:cNvSpPr>
            <a:spLocks noGrp="1"/>
          </p:cNvSpPr>
          <p:nvPr>
            <p:ph sz="half" idx="1"/>
          </p:nvPr>
        </p:nvSpPr>
        <p:spPr/>
        <p:txBody>
          <a:bodyPr/>
          <a:lstStyle/>
          <a:p>
            <a:r>
              <a:rPr lang="fa-IR" dirty="0" smtClean="0">
                <a:cs typeface="2  Koodak" panose="00000700000000000000" pitchFamily="2" charset="-78"/>
              </a:rPr>
              <a:t>این دو بازیکن کیلیدی سپاهان امسال جفتشان از سپاهان خارج شدند و به استقلال پیوستند تا آخرین لحظه ها انتظار میرفت شهباززاده به پرسپولیس بپیوندد تا یاغی شود اما هایجک شد و به استقلال بازگشت به هر حال این انتقال به نفع پرسپولیس بود</a:t>
            </a:r>
          </a:p>
          <a:p>
            <a:r>
              <a:rPr lang="fa-IR" dirty="0" smtClean="0">
                <a:cs typeface="2  Koodak" panose="00000700000000000000" pitchFamily="2" charset="-78"/>
              </a:rPr>
              <a:t>شهباززاده در آلانیا اسپور،نفت تهران،القطر،سایپا،سپاهان و ذوب آهن اردبیل(جوانان) بازی کرده</a:t>
            </a:r>
          </a:p>
          <a:p>
            <a:r>
              <a:rPr lang="fa-IR" dirty="0" smtClean="0">
                <a:cs typeface="2  Koodak" panose="00000700000000000000" pitchFamily="2" charset="-78"/>
              </a:rPr>
              <a:t>میرزایی در فولاد،سپاهان و سپاهان(جوانان) بازی کرده اند</a:t>
            </a:r>
            <a:endParaRPr lang="en-US" dirty="0">
              <a:cs typeface="2  Koodak" panose="00000700000000000000" pitchFamily="2" charset="-78"/>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356464" y="2187761"/>
            <a:ext cx="5346340" cy="3557746"/>
          </a:xfrm>
        </p:spPr>
      </p:pic>
    </p:spTree>
    <p:extLst>
      <p:ext uri="{BB962C8B-B14F-4D97-AF65-F5344CB8AC3E}">
        <p14:creationId xmlns:p14="http://schemas.microsoft.com/office/powerpoint/2010/main" val="30538810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201</TotalTime>
  <Words>1730</Words>
  <Application>Microsoft Office PowerPoint</Application>
  <PresentationFormat>Widescreen</PresentationFormat>
  <Paragraphs>103</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2  Koodak</vt:lpstr>
      <vt:lpstr>2  Yekan</vt:lpstr>
      <vt:lpstr>Arial</vt:lpstr>
      <vt:lpstr>Calibri</vt:lpstr>
      <vt:lpstr>Calibri Light</vt:lpstr>
      <vt:lpstr>Celestial</vt:lpstr>
      <vt:lpstr>نقل و انتقالات ایران بخش 3</vt:lpstr>
      <vt:lpstr>علیرضا بیرانوند پرسپولیس</vt:lpstr>
      <vt:lpstr>گئوریگی گولسیانی پرسپولیس</vt:lpstr>
      <vt:lpstr>کاوه رضایی از استقلال به تراکتور  </vt:lpstr>
      <vt:lpstr>سعید صادقی پرسپولیس</vt:lpstr>
      <vt:lpstr>مرتضی پورعلی گنجی پرسپولیس</vt:lpstr>
      <vt:lpstr>پیمان بابایی استقلال</vt:lpstr>
      <vt:lpstr>امید حامدی فر و حسین زواری استقلال</vt:lpstr>
      <vt:lpstr>سجاد شهباز زاده و رضا میرزائی استقلال</vt:lpstr>
      <vt:lpstr>کریستوپر(کریستوفر) کنت فولاد</vt:lpstr>
      <vt:lpstr>اشکان دژاگه  فولاد</vt:lpstr>
      <vt:lpstr>یونس دلفی فولاد</vt:lpstr>
      <vt:lpstr>فرشید اسماعیلی فولاد</vt:lpstr>
      <vt:lpstr>علی قربانی فولاد</vt:lpstr>
      <vt:lpstr>مجید علیاری فولاد</vt:lpstr>
      <vt:lpstr>دانیال اسماعیلی فر پرسپولیس</vt:lpstr>
      <vt:lpstr>مهدی شریفی دریا بابل</vt:lpstr>
      <vt:lpstr>سروش رفیعی پرسپولیس</vt:lpstr>
      <vt:lpstr>سینا اسدبیگی پرسپولیس</vt:lpstr>
      <vt:lpstr>محمد مهدی احمدی پرسپولیس</vt:lpstr>
      <vt:lpstr>ولسلی آنتونیو سیمپلیسیو (ولسلی ننکا) پرسپولیس</vt:lpstr>
      <vt:lpstr>خوزه آگوستو لوسادا(پپه لوسادا) پرسپولیس</vt:lpstr>
      <vt:lpstr>اوسمار لوس ویرا  پرسپولیس</vt:lpstr>
      <vt:lpstr>محمد محبی (قرضی) استقلال</vt:lpstr>
      <vt:lpstr>مهدی قایدی (قرضی) استقلال</vt:lpstr>
      <vt:lpstr>مهران درخشان مهر گل گهر</vt:lpstr>
      <vt:lpstr>محمد خدابنده لو گل گهر</vt:lpstr>
      <vt:lpstr>حجت حق وردی تراکتور</vt:lpstr>
      <vt:lpstr>سید محمد حسینی از استقلال به تراکتور</vt:lpstr>
      <vt:lpstr>پوریا آریا کیا تراکتور</vt:lpstr>
      <vt:lpstr>سایر نقل و انتقالات ها</vt:lpstr>
      <vt:lpstr>پایان!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نقل و انتقالات ایران بخش 2</dc:title>
  <dc:creator>West</dc:creator>
  <cp:lastModifiedBy>West</cp:lastModifiedBy>
  <cp:revision>23</cp:revision>
  <dcterms:created xsi:type="dcterms:W3CDTF">2022-09-20T07:45:29Z</dcterms:created>
  <dcterms:modified xsi:type="dcterms:W3CDTF">2022-09-26T17:16:06Z</dcterms:modified>
</cp:coreProperties>
</file>