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Lst>
  <p:notesMasterIdLst>
    <p:notesMasterId r:id="rId15"/>
  </p:notesMasterIdLst>
  <p:sldIdLst>
    <p:sldId id="257" r:id="rId2"/>
    <p:sldId id="265" r:id="rId3"/>
    <p:sldId id="260" r:id="rId4"/>
    <p:sldId id="271" r:id="rId5"/>
    <p:sldId id="264" r:id="rId6"/>
    <p:sldId id="266" r:id="rId7"/>
    <p:sldId id="263" r:id="rId8"/>
    <p:sldId id="268" r:id="rId9"/>
    <p:sldId id="262" r:id="rId10"/>
    <p:sldId id="272" r:id="rId11"/>
    <p:sldId id="273" r:id="rId12"/>
    <p:sldId id="274" r:id="rId13"/>
    <p:sldId id="261"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2A0"/>
    <a:srgbClr val="FFD966"/>
    <a:srgbClr val="F9D463"/>
    <a:srgbClr val="92D050"/>
    <a:srgbClr val="CD002C"/>
    <a:srgbClr val="001AFF"/>
    <a:srgbClr val="7F93AF"/>
    <a:srgbClr val="7E91AD"/>
    <a:srgbClr val="008000"/>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2752" autoAdjust="0"/>
  </p:normalViewPr>
  <p:slideViewPr>
    <p:cSldViewPr snapToGrid="0" snapToObjects="1">
      <p:cViewPr varScale="1">
        <p:scale>
          <a:sx n="82" d="100"/>
          <a:sy n="82" d="100"/>
        </p:scale>
        <p:origin x="21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p:cNvSpPr>
            <a:spLocks noGrp="1" noRot="1" noChangeAspect="1"/>
          </p:cNvSpPr>
          <p:nvPr>
            <p:ph type="sldImg" idx="2"/>
          </p:nvPr>
        </p:nvSpPr>
        <p:spPr bwMode="auto">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0760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8214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3652D2-2129-41B0-A885-A2D9FEF347B9}" type="datetimeFigureOut">
              <a:rPr lang="en-US"/>
              <a:pPr>
                <a:defRPr/>
              </a:pPr>
              <a:t>12/13/2021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50F349-07FB-4A26-AB30-46D99CD9EA80}" type="slidenum">
              <a:rPr lang="en-US"/>
              <a:pPr>
                <a:defRPr/>
              </a:pPr>
              <a:t>‹#›</a:t>
            </a:fld>
            <a:endParaRPr lang="en-US"/>
          </a:p>
        </p:txBody>
      </p:sp>
    </p:spTree>
    <p:extLst>
      <p:ext uri="{BB962C8B-B14F-4D97-AF65-F5344CB8AC3E}">
        <p14:creationId xmlns:p14="http://schemas.microsoft.com/office/powerpoint/2010/main" val="65940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588FF71-2D6C-49C2-BCF3-1BF3A5779FF5}" type="datetimeFigureOut">
              <a:rPr lang="en-US"/>
              <a:pPr>
                <a:defRPr/>
              </a:pPr>
              <a:t>12/13/2021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D9D33C-E0F4-4A24-9EE8-69093BC20DA7}" type="slidenum">
              <a:rPr lang="en-US"/>
              <a:pPr>
                <a:defRPr/>
              </a:pPr>
              <a:t>‹#›</a:t>
            </a:fld>
            <a:endParaRPr lang="en-US"/>
          </a:p>
        </p:txBody>
      </p:sp>
    </p:spTree>
    <p:extLst>
      <p:ext uri="{BB962C8B-B14F-4D97-AF65-F5344CB8AC3E}">
        <p14:creationId xmlns:p14="http://schemas.microsoft.com/office/powerpoint/2010/main" val="31982757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C7C741-37E8-465B-BFE0-A0EE6EBC674C}" type="datetimeFigureOut">
              <a:rPr lang="en-US"/>
              <a:pPr>
                <a:defRPr/>
              </a:pPr>
              <a:t>12/13/2021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A15366-2BD8-4192-B78C-A0B15D2BE7F0}" type="slidenum">
              <a:rPr lang="en-US"/>
              <a:pPr>
                <a:defRPr/>
              </a:pPr>
              <a:t>‹#›</a:t>
            </a:fld>
            <a:endParaRPr lang="en-US"/>
          </a:p>
        </p:txBody>
      </p:sp>
    </p:spTree>
    <p:extLst>
      <p:ext uri="{BB962C8B-B14F-4D97-AF65-F5344CB8AC3E}">
        <p14:creationId xmlns:p14="http://schemas.microsoft.com/office/powerpoint/2010/main" val="2956376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AF9AE9-8282-4012-BAC1-2E8A166F88EA}" type="datetimeFigureOut">
              <a:rPr lang="en-US"/>
              <a:pPr>
                <a:defRPr/>
              </a:pPr>
              <a:t>12/13/2021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08E137-E03A-4596-AED8-770890BA71CA}" type="slidenum">
              <a:rPr lang="en-US"/>
              <a:pPr>
                <a:defRPr/>
              </a:pPr>
              <a:t>‹#›</a:t>
            </a:fld>
            <a:endParaRPr lang="en-US"/>
          </a:p>
        </p:txBody>
      </p:sp>
    </p:spTree>
    <p:extLst>
      <p:ext uri="{BB962C8B-B14F-4D97-AF65-F5344CB8AC3E}">
        <p14:creationId xmlns:p14="http://schemas.microsoft.com/office/powerpoint/2010/main" val="348379671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40A14B7-B4C9-4307-AB2F-9C4F9C4A4A3D}" type="datetimeFigureOut">
              <a:rPr lang="en-US"/>
              <a:pPr>
                <a:defRPr/>
              </a:pPr>
              <a:t>12/13/2021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EF9913-E087-48BF-BFEB-CAEB2355B88E}" type="slidenum">
              <a:rPr lang="en-US"/>
              <a:pPr>
                <a:defRPr/>
              </a:pPr>
              <a:t>‹#›</a:t>
            </a:fld>
            <a:endParaRPr lang="en-US"/>
          </a:p>
        </p:txBody>
      </p:sp>
    </p:spTree>
    <p:extLst>
      <p:ext uri="{BB962C8B-B14F-4D97-AF65-F5344CB8AC3E}">
        <p14:creationId xmlns:p14="http://schemas.microsoft.com/office/powerpoint/2010/main" val="328776366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9A028A8-4510-432A-BE46-A54517B53A3B}" type="datetimeFigureOut">
              <a:rPr lang="en-US"/>
              <a:pPr>
                <a:defRPr/>
              </a:pPr>
              <a:t>12/13/2021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879469-61F3-496A-9B0E-FB18441DBE27}" type="slidenum">
              <a:rPr lang="en-US"/>
              <a:pPr>
                <a:defRPr/>
              </a:pPr>
              <a:t>‹#›</a:t>
            </a:fld>
            <a:endParaRPr lang="en-US"/>
          </a:p>
        </p:txBody>
      </p:sp>
    </p:spTree>
    <p:extLst>
      <p:ext uri="{BB962C8B-B14F-4D97-AF65-F5344CB8AC3E}">
        <p14:creationId xmlns:p14="http://schemas.microsoft.com/office/powerpoint/2010/main" val="161907141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D61AAE0-40F6-44EB-9322-CE338B76924C}" type="datetimeFigureOut">
              <a:rPr lang="en-US"/>
              <a:pPr>
                <a:defRPr/>
              </a:pPr>
              <a:t>12/13/2021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D2E687-C9F0-4ECD-ADF2-3B8BC3D832F8}" type="slidenum">
              <a:rPr lang="en-US"/>
              <a:pPr>
                <a:defRPr/>
              </a:pPr>
              <a:t>‹#›</a:t>
            </a:fld>
            <a:endParaRPr lang="en-US"/>
          </a:p>
        </p:txBody>
      </p:sp>
    </p:spTree>
    <p:extLst>
      <p:ext uri="{BB962C8B-B14F-4D97-AF65-F5344CB8AC3E}">
        <p14:creationId xmlns:p14="http://schemas.microsoft.com/office/powerpoint/2010/main" val="2971470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ECE032A-6C31-462A-9033-8EB00F7D7013}" type="datetimeFigureOut">
              <a:rPr lang="en-US"/>
              <a:pPr>
                <a:defRPr/>
              </a:pPr>
              <a:t>12/13/2021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3B3F3F6-B23A-4B72-BD61-3691D0D249E0}" type="slidenum">
              <a:rPr lang="en-US"/>
              <a:pPr>
                <a:defRPr/>
              </a:pPr>
              <a:t>‹#›</a:t>
            </a:fld>
            <a:endParaRPr lang="en-US"/>
          </a:p>
        </p:txBody>
      </p:sp>
    </p:spTree>
    <p:extLst>
      <p:ext uri="{BB962C8B-B14F-4D97-AF65-F5344CB8AC3E}">
        <p14:creationId xmlns:p14="http://schemas.microsoft.com/office/powerpoint/2010/main" val="32355082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5E7C90-1674-4BBA-9502-D305FF887318}" type="datetimeFigureOut">
              <a:rPr lang="en-US"/>
              <a:pPr>
                <a:defRPr/>
              </a:pPr>
              <a:t>12/13/2021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D98435-1FBD-4EAF-B931-DC766658DAB7}" type="slidenum">
              <a:rPr lang="en-US"/>
              <a:pPr>
                <a:defRPr/>
              </a:pPr>
              <a:t>‹#›</a:t>
            </a:fld>
            <a:endParaRPr lang="en-US"/>
          </a:p>
        </p:txBody>
      </p:sp>
    </p:spTree>
    <p:extLst>
      <p:ext uri="{BB962C8B-B14F-4D97-AF65-F5344CB8AC3E}">
        <p14:creationId xmlns:p14="http://schemas.microsoft.com/office/powerpoint/2010/main" val="217494604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892ABB-7C13-4052-8626-761A30945202}" type="datetimeFigureOut">
              <a:rPr lang="en-US"/>
              <a:pPr>
                <a:defRPr/>
              </a:pPr>
              <a:t>12/13/2021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5E1429-8C37-4836-B30F-87FDA5BDD26B}" type="slidenum">
              <a:rPr lang="en-US"/>
              <a:pPr>
                <a:defRPr/>
              </a:pPr>
              <a:t>‹#›</a:t>
            </a:fld>
            <a:endParaRPr lang="en-US"/>
          </a:p>
        </p:txBody>
      </p:sp>
    </p:spTree>
    <p:extLst>
      <p:ext uri="{BB962C8B-B14F-4D97-AF65-F5344CB8AC3E}">
        <p14:creationId xmlns:p14="http://schemas.microsoft.com/office/powerpoint/2010/main" val="10485320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7E933E2-106B-4186-A08F-1080834E2604}" type="datetimeFigureOut">
              <a:rPr lang="en-US"/>
              <a:pPr>
                <a:defRPr/>
              </a:pPr>
              <a:t>12/13/2021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43AC39-8CB6-4D46-96D1-BA77BE5B71E0}" type="slidenum">
              <a:rPr lang="en-US"/>
              <a:pPr>
                <a:defRPr/>
              </a:pPr>
              <a:t>‹#›</a:t>
            </a:fld>
            <a:endParaRPr lang="en-US"/>
          </a:p>
        </p:txBody>
      </p:sp>
    </p:spTree>
    <p:extLst>
      <p:ext uri="{BB962C8B-B14F-4D97-AF65-F5344CB8AC3E}">
        <p14:creationId xmlns:p14="http://schemas.microsoft.com/office/powerpoint/2010/main" val="254208144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4958A2D-1216-4039-91A3-1A03599A00C6}" type="datetimeFigureOut">
              <a:rPr lang="en-US"/>
              <a:pPr>
                <a:defRPr/>
              </a:pPr>
              <a:t>12/13/2021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868DFAB-2CC2-4A9D-AF8D-0EB32A848C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18" Type="http://schemas.openxmlformats.org/officeDocument/2006/relationships/image" Target="../media/image27.jpg"/><Relationship Id="rId3" Type="http://schemas.openxmlformats.org/officeDocument/2006/relationships/image" Target="../media/image2.jpeg"/><Relationship Id="rId7" Type="http://schemas.openxmlformats.org/officeDocument/2006/relationships/image" Target="../media/image16.jpg"/><Relationship Id="rId12" Type="http://schemas.openxmlformats.org/officeDocument/2006/relationships/image" Target="../media/image21.jpg"/><Relationship Id="rId17" Type="http://schemas.openxmlformats.org/officeDocument/2006/relationships/image" Target="../media/image26.jpg"/><Relationship Id="rId2" Type="http://schemas.openxmlformats.org/officeDocument/2006/relationships/notesSlide" Target="../notesSlides/notesSlide2.xml"/><Relationship Id="rId16"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png"/><Relationship Id="rId10" Type="http://schemas.openxmlformats.org/officeDocument/2006/relationships/image" Target="../media/image19.jpg"/><Relationship Id="rId19" Type="http://schemas.openxmlformats.org/officeDocument/2006/relationships/image" Target="../media/image28.png"/><Relationship Id="rId4" Type="http://schemas.openxmlformats.org/officeDocument/2006/relationships/image" Target="../media/image13.jpeg"/><Relationship Id="rId9" Type="http://schemas.openxmlformats.org/officeDocument/2006/relationships/image" Target="../media/image18.jpg"/><Relationship Id="rId1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odecagon 2"/>
          <p:cNvSpPr/>
          <p:nvPr/>
        </p:nvSpPr>
        <p:spPr>
          <a:xfrm>
            <a:off x="552064" y="458177"/>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p>
        </p:txBody>
      </p:sp>
      <p:sp>
        <p:nvSpPr>
          <p:cNvPr id="4" name="TextBox 3"/>
          <p:cNvSpPr txBox="1"/>
          <p:nvPr/>
        </p:nvSpPr>
        <p:spPr>
          <a:xfrm>
            <a:off x="1288479" y="540748"/>
            <a:ext cx="132690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the</a:t>
            </a:r>
          </a:p>
        </p:txBody>
      </p:sp>
      <p:sp>
        <p:nvSpPr>
          <p:cNvPr id="5" name="Rectangle 4"/>
          <p:cNvSpPr/>
          <p:nvPr/>
        </p:nvSpPr>
        <p:spPr>
          <a:xfrm>
            <a:off x="2959510" y="540748"/>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قبل از اسم های شناخته شده(جمع یا مفرد) از </a:t>
            </a:r>
            <a:r>
              <a:rPr lang="en-US" sz="2000" b="1" dirty="0">
                <a:latin typeface="Times New Roman" panose="02020603050405020304" pitchFamily="18" charset="0"/>
                <a:cs typeface="B Titr" panose="00000700000000000000" pitchFamily="2" charset="-78"/>
              </a:rPr>
              <a:t>the</a:t>
            </a:r>
            <a:r>
              <a:rPr lang="fa-IR" sz="2000" b="1" dirty="0">
                <a:latin typeface="Times New Roman" panose="02020603050405020304" pitchFamily="18" charset="0"/>
                <a:cs typeface="B Titr" panose="00000700000000000000" pitchFamily="2" charset="-78"/>
              </a:rPr>
              <a:t> استفاده می کنیم.</a:t>
            </a:r>
          </a:p>
        </p:txBody>
      </p:sp>
      <p:sp>
        <p:nvSpPr>
          <p:cNvPr id="6" name="Rectangle 5"/>
          <p:cNvSpPr/>
          <p:nvPr/>
        </p:nvSpPr>
        <p:spPr>
          <a:xfrm>
            <a:off x="3169907" y="2358237"/>
            <a:ext cx="8569012"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1. وقتی اسمی برای شنونده ناشناخته است و دومین بار آن را بکار ببریم: </a:t>
            </a:r>
            <a:r>
              <a:rPr lang="en-US" b="1" dirty="0">
                <a:solidFill>
                  <a:srgbClr val="000000"/>
                </a:solidFill>
                <a:latin typeface="Times New Roman" panose="02020603050405020304" pitchFamily="18" charset="0"/>
                <a:cs typeface="B Koodak" panose="00000700000000000000" pitchFamily="2" charset="-78"/>
              </a:rPr>
              <a:t>I saw </a:t>
            </a:r>
            <a:r>
              <a:rPr lang="en-US" b="1" dirty="0">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car.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car was blue</a:t>
            </a:r>
            <a:endParaRPr lang="en-US" b="1" dirty="0">
              <a:cs typeface="B Koodak" panose="00000700000000000000" pitchFamily="2" charset="-78"/>
            </a:endParaRPr>
          </a:p>
        </p:txBody>
      </p:sp>
      <p:sp>
        <p:nvSpPr>
          <p:cNvPr id="7" name="Rectangle 6"/>
          <p:cNvSpPr/>
          <p:nvPr/>
        </p:nvSpPr>
        <p:spPr>
          <a:xfrm>
            <a:off x="5142271" y="2886782"/>
            <a:ext cx="6599948"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2. اگر شخص یا شی مورد نظر برای ما معین باشد:</a:t>
            </a:r>
            <a:r>
              <a:rPr lang="en-US" b="1" dirty="0">
                <a:solidFill>
                  <a:srgbClr val="000000"/>
                </a:solidFill>
                <a:latin typeface="Times New Roman" panose="02020603050405020304" pitchFamily="18" charset="0"/>
                <a:cs typeface="B Koodak" panose="00000700000000000000" pitchFamily="2" charset="-78"/>
              </a:rPr>
              <a:t>Hey Adam give me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pen</a:t>
            </a:r>
            <a:endParaRPr lang="en-US" b="1" dirty="0">
              <a:cs typeface="B Koodak" panose="00000700000000000000" pitchFamily="2" charset="-78"/>
            </a:endParaRPr>
          </a:p>
        </p:txBody>
      </p:sp>
      <p:sp>
        <p:nvSpPr>
          <p:cNvPr id="8" name="Rectangle 7"/>
          <p:cNvSpPr/>
          <p:nvPr/>
        </p:nvSpPr>
        <p:spPr>
          <a:xfrm>
            <a:off x="2874822" y="3402178"/>
            <a:ext cx="8864097"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rtl="1"/>
            <a:r>
              <a:rPr lang="fa-IR" b="1" dirty="0">
                <a:solidFill>
                  <a:srgbClr val="000000"/>
                </a:solidFill>
                <a:latin typeface="Times New Roman" panose="02020603050405020304" pitchFamily="18" charset="0"/>
                <a:cs typeface="B Koodak" panose="00000700000000000000" pitchFamily="2" charset="-78"/>
              </a:rPr>
              <a:t>3. قبل از اسم های بی همتا که فقط یکی از آن ها وجود دارد: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moon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sun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earth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sky</a:t>
            </a:r>
            <a:endParaRPr lang="en-US" b="1" dirty="0">
              <a:cs typeface="B Koodak" panose="00000700000000000000" pitchFamily="2" charset="-78"/>
            </a:endParaRPr>
          </a:p>
        </p:txBody>
      </p:sp>
      <p:sp>
        <p:nvSpPr>
          <p:cNvPr id="10" name="Rectangle 9"/>
          <p:cNvSpPr/>
          <p:nvPr/>
        </p:nvSpPr>
        <p:spPr>
          <a:xfrm>
            <a:off x="3495957" y="3931192"/>
            <a:ext cx="8242962"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4. قبل از صفت های عالی: </a:t>
            </a:r>
            <a:r>
              <a:rPr lang="en-US" b="1" dirty="0">
                <a:solidFill>
                  <a:srgbClr val="7030A0"/>
                </a:solidFill>
                <a:latin typeface="Times New Roman" panose="02020603050405020304" pitchFamily="18" charset="0"/>
                <a:cs typeface="B Koodak" panose="00000700000000000000" pitchFamily="2" charset="-78"/>
              </a:rPr>
              <a:t>The </a:t>
            </a:r>
            <a:r>
              <a:rPr lang="en-US" b="1" dirty="0">
                <a:solidFill>
                  <a:srgbClr val="000000"/>
                </a:solidFill>
                <a:latin typeface="Times New Roman" panose="02020603050405020304" pitchFamily="18" charset="0"/>
                <a:cs typeface="B Koodak" panose="00000700000000000000" pitchFamily="2" charset="-78"/>
              </a:rPr>
              <a:t>best teacher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most popular player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smallest city</a:t>
            </a:r>
            <a:endParaRPr lang="en-US" b="1" dirty="0">
              <a:cs typeface="B Koodak" panose="00000700000000000000" pitchFamily="2" charset="-78"/>
            </a:endParaRPr>
          </a:p>
        </p:txBody>
      </p:sp>
      <p:sp>
        <p:nvSpPr>
          <p:cNvPr id="11" name="Rectangle 10"/>
          <p:cNvSpPr/>
          <p:nvPr/>
        </p:nvSpPr>
        <p:spPr>
          <a:xfrm>
            <a:off x="5912269" y="4460206"/>
            <a:ext cx="5783636"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5. قبل از اعداد ترتیبی:</a:t>
            </a:r>
            <a:r>
              <a:rPr lang="fa-IR" b="1" dirty="0">
                <a:solidFill>
                  <a:srgbClr val="7030A0"/>
                </a:solidFill>
                <a:latin typeface="Times New Roman" panose="02020603050405020304" pitchFamily="18" charset="0"/>
                <a:cs typeface="B Koodak" panose="00000700000000000000" pitchFamily="2" charset="-78"/>
              </a:rPr>
              <a:t>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first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third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nineteenth</a:t>
            </a:r>
            <a:endParaRPr lang="en-US" b="1" dirty="0">
              <a:cs typeface="B Koodak" panose="00000700000000000000" pitchFamily="2" charset="-78"/>
            </a:endParaRPr>
          </a:p>
        </p:txBody>
      </p:sp>
      <p:sp>
        <p:nvSpPr>
          <p:cNvPr id="12" name="Rectangle 11"/>
          <p:cNvSpPr/>
          <p:nvPr/>
        </p:nvSpPr>
        <p:spPr>
          <a:xfrm>
            <a:off x="1181315" y="4987541"/>
            <a:ext cx="10560904"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6. قبل از صفت های </a:t>
            </a:r>
            <a:r>
              <a:rPr lang="en-US" b="1" dirty="0">
                <a:solidFill>
                  <a:srgbClr val="000000"/>
                </a:solidFill>
                <a:latin typeface="Times New Roman" panose="02020603050405020304" pitchFamily="18" charset="0"/>
                <a:cs typeface="B Koodak" panose="00000700000000000000" pitchFamily="2" charset="-78"/>
              </a:rPr>
              <a:t>next, last, same, only</a:t>
            </a:r>
            <a:r>
              <a:rPr lang="fa-IR" b="1" dirty="0">
                <a:solidFill>
                  <a:srgbClr val="000000"/>
                </a:solidFill>
                <a:latin typeface="Times New Roman" panose="02020603050405020304" pitchFamily="18" charset="0"/>
                <a:cs typeface="B Koodak" panose="00000700000000000000" pitchFamily="2" charset="-78"/>
              </a:rPr>
              <a:t>: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only teacher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same tree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last exam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next question</a:t>
            </a:r>
            <a:endParaRPr lang="en-US" b="1" dirty="0">
              <a:cs typeface="B Koodak" panose="00000700000000000000" pitchFamily="2" charset="-78"/>
            </a:endParaRPr>
          </a:p>
        </p:txBody>
      </p:sp>
      <p:sp>
        <p:nvSpPr>
          <p:cNvPr id="13" name="Rectangle 12"/>
          <p:cNvSpPr/>
          <p:nvPr/>
        </p:nvSpPr>
        <p:spPr>
          <a:xfrm>
            <a:off x="7617438" y="5502937"/>
            <a:ext cx="4058803"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7. قبل از رسانه ها جمعی: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radio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TV</a:t>
            </a:r>
            <a:endParaRPr lang="en-US" b="1" dirty="0">
              <a:cs typeface="B Koodak" panose="00000700000000000000" pitchFamily="2" charset="-78"/>
            </a:endParaRPr>
          </a:p>
        </p:txBody>
      </p:sp>
      <p:sp>
        <p:nvSpPr>
          <p:cNvPr id="14" name="Rectangle 13"/>
          <p:cNvSpPr/>
          <p:nvPr/>
        </p:nvSpPr>
        <p:spPr>
          <a:xfrm>
            <a:off x="3754842" y="6031951"/>
            <a:ext cx="7921399"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8. قبل از اسم مخفف کشورها</a:t>
            </a:r>
            <a:r>
              <a:rPr lang="fa-IR" sz="1600" b="1" dirty="0">
                <a:solidFill>
                  <a:srgbClr val="000000"/>
                </a:solidFill>
                <a:latin typeface="Times New Roman" panose="02020603050405020304" pitchFamily="18" charset="0"/>
                <a:cs typeface="B Koodak" panose="00000700000000000000" pitchFamily="2" charset="-78"/>
              </a:rPr>
              <a:t>(اسم خود کشور ها خاص است بنابراین </a:t>
            </a:r>
            <a:r>
              <a:rPr lang="en-US" sz="1600" b="1" dirty="0">
                <a:solidFill>
                  <a:srgbClr val="000000"/>
                </a:solidFill>
                <a:latin typeface="Times New Roman" panose="02020603050405020304" pitchFamily="18" charset="0"/>
                <a:cs typeface="B Koodak" panose="00000700000000000000" pitchFamily="2" charset="-78"/>
              </a:rPr>
              <a:t>the</a:t>
            </a:r>
            <a:r>
              <a:rPr lang="fa-IR" sz="1600" b="1" dirty="0">
                <a:solidFill>
                  <a:srgbClr val="000000"/>
                </a:solidFill>
                <a:latin typeface="Times New Roman" panose="02020603050405020304" pitchFamily="18" charset="0"/>
                <a:cs typeface="B Koodak" panose="00000700000000000000" pitchFamily="2" charset="-78"/>
              </a:rPr>
              <a:t> لازم ندارد)</a:t>
            </a:r>
            <a:r>
              <a:rPr lang="fa-IR" b="1" dirty="0">
                <a:solidFill>
                  <a:srgbClr val="000000"/>
                </a:solidFill>
                <a:latin typeface="Times New Roman" panose="02020603050405020304" pitchFamily="18" charset="0"/>
                <a:cs typeface="B Koodak" panose="00000700000000000000" pitchFamily="2" charset="-78"/>
              </a:rPr>
              <a:t>: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US / </a:t>
            </a:r>
            <a:r>
              <a:rPr lang="en-US" b="1" dirty="0">
                <a:solidFill>
                  <a:srgbClr val="7030A0"/>
                </a:solidFill>
                <a:latin typeface="Times New Roman" panose="02020603050405020304" pitchFamily="18" charset="0"/>
                <a:cs typeface="B Koodak" panose="00000700000000000000" pitchFamily="2" charset="-78"/>
              </a:rPr>
              <a:t>The</a:t>
            </a:r>
            <a:r>
              <a:rPr lang="en-US" b="1" dirty="0">
                <a:solidFill>
                  <a:srgbClr val="000000"/>
                </a:solidFill>
                <a:latin typeface="Times New Roman" panose="02020603050405020304" pitchFamily="18" charset="0"/>
                <a:cs typeface="B Koodak" panose="00000700000000000000" pitchFamily="2" charset="-78"/>
              </a:rPr>
              <a:t> IRI</a:t>
            </a:r>
            <a:endParaRPr lang="en-US" b="1" dirty="0">
              <a:cs typeface="B Koodak" panose="00000700000000000000" pitchFamily="2" charset="-78"/>
            </a:endParaRPr>
          </a:p>
        </p:txBody>
      </p:sp>
      <p:sp>
        <p:nvSpPr>
          <p:cNvPr id="15" name="Line Callout 1 14"/>
          <p:cNvSpPr/>
          <p:nvPr/>
        </p:nvSpPr>
        <p:spPr>
          <a:xfrm>
            <a:off x="5906244" y="1297355"/>
            <a:ext cx="1111045" cy="771608"/>
          </a:xfrm>
          <a:prstGeom prst="borderCallout1">
            <a:avLst>
              <a:gd name="adj1" fmla="val 26808"/>
              <a:gd name="adj2" fmla="val 108481"/>
              <a:gd name="adj3" fmla="val 70079"/>
              <a:gd name="adj4" fmla="val 140428"/>
            </a:avLst>
          </a:prstGeom>
          <a:solidFill>
            <a:srgbClr val="F9D463"/>
          </a:solidFill>
          <a:ln w="38100">
            <a:solidFill>
              <a:srgbClr val="FFD966"/>
            </a:solidFill>
          </a:ln>
          <a:effectLst>
            <a:glow rad="139700">
              <a:schemeClr val="accent4">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کاربرد ها</a:t>
            </a:r>
            <a:endParaRPr lang="en-US" dirty="0">
              <a:solidFill>
                <a:schemeClr val="tx1"/>
              </a:solidFill>
              <a:cs typeface="B Titr" panose="00000700000000000000" pitchFamily="2" charset="-78"/>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46" y="1312841"/>
            <a:ext cx="2434776" cy="3635371"/>
          </a:xfrm>
          <a:prstGeom prst="rect">
            <a:avLst/>
          </a:prstGeom>
        </p:spPr>
      </p:pic>
    </p:spTree>
    <p:extLst>
      <p:ext uri="{BB962C8B-B14F-4D97-AF65-F5344CB8AC3E}">
        <p14:creationId xmlns:p14="http://schemas.microsoft.com/office/powerpoint/2010/main" val="10511481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righ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righ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righ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ipe(right)">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decagon 3"/>
          <p:cNvSpPr/>
          <p:nvPr/>
        </p:nvSpPr>
        <p:spPr>
          <a:xfrm>
            <a:off x="552064" y="418847"/>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p>
        </p:txBody>
      </p:sp>
      <p:sp>
        <p:nvSpPr>
          <p:cNvPr id="5" name="TextBox 4"/>
          <p:cNvSpPr txBox="1"/>
          <p:nvPr/>
        </p:nvSpPr>
        <p:spPr>
          <a:xfrm>
            <a:off x="1288478" y="393263"/>
            <a:ext cx="1671032" cy="707886"/>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This/That</a:t>
            </a:r>
          </a:p>
          <a:p>
            <a:pPr algn="ctr" rtl="1"/>
            <a:r>
              <a:rPr lang="en-US" sz="2000" b="1" dirty="0">
                <a:cs typeface="B Titr" panose="00000700000000000000" pitchFamily="2" charset="-78"/>
              </a:rPr>
              <a:t>These/Those</a:t>
            </a:r>
          </a:p>
        </p:txBody>
      </p:sp>
      <p:sp>
        <p:nvSpPr>
          <p:cNvPr id="6" name="Rectangle 5"/>
          <p:cNvSpPr/>
          <p:nvPr/>
        </p:nvSpPr>
        <p:spPr>
          <a:xfrm>
            <a:off x="3174814" y="396144"/>
            <a:ext cx="7349979" cy="70788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اشاره به </a:t>
            </a:r>
            <a:r>
              <a:rPr lang="fa-IR" sz="2000" b="1" dirty="0">
                <a:solidFill>
                  <a:srgbClr val="FF0000"/>
                </a:solidFill>
                <a:latin typeface="Times New Roman" panose="02020603050405020304" pitchFamily="18" charset="0"/>
                <a:cs typeface="B Titr" panose="00000700000000000000" pitchFamily="2" charset="-78"/>
              </a:rPr>
              <a:t>نزدیک مفرد</a:t>
            </a:r>
            <a:r>
              <a:rPr lang="en-US" sz="2000" b="1" dirty="0">
                <a:solidFill>
                  <a:srgbClr val="FF0000"/>
                </a:solidFill>
                <a:latin typeface="Times New Roman" panose="02020603050405020304" pitchFamily="18" charset="0"/>
                <a:cs typeface="B Titr" panose="00000700000000000000" pitchFamily="2" charset="-78"/>
              </a:rPr>
              <a:t> </a:t>
            </a:r>
            <a:r>
              <a:rPr lang="fa-IR" sz="2000" b="1" dirty="0">
                <a:solidFill>
                  <a:srgbClr val="FF0000"/>
                </a:solidFill>
                <a:latin typeface="Times New Roman" panose="02020603050405020304" pitchFamily="18" charset="0"/>
                <a:cs typeface="B Titr" panose="00000700000000000000" pitchFamily="2" charset="-78"/>
              </a:rPr>
              <a:t> </a:t>
            </a:r>
            <a:r>
              <a:rPr lang="en-US" sz="2000" b="1" dirty="0">
                <a:latin typeface="Times New Roman" panose="02020603050405020304" pitchFamily="18" charset="0"/>
                <a:cs typeface="B Titr" panose="00000700000000000000" pitchFamily="2" charset="-78"/>
              </a:rPr>
              <a:t>this</a:t>
            </a:r>
            <a:r>
              <a:rPr lang="fa-IR" sz="2000" b="1" dirty="0">
                <a:latin typeface="Times New Roman" panose="02020603050405020304" pitchFamily="18" charset="0"/>
                <a:cs typeface="B Titr" panose="00000700000000000000" pitchFamily="2" charset="-78"/>
              </a:rPr>
              <a:t> / اشاره به </a:t>
            </a:r>
            <a:r>
              <a:rPr lang="fa-IR" sz="2000" b="1" dirty="0">
                <a:solidFill>
                  <a:srgbClr val="FF0000"/>
                </a:solidFill>
                <a:latin typeface="Times New Roman" panose="02020603050405020304" pitchFamily="18" charset="0"/>
                <a:cs typeface="B Titr" panose="00000700000000000000" pitchFamily="2" charset="-78"/>
              </a:rPr>
              <a:t>دور مفرد </a:t>
            </a:r>
            <a:r>
              <a:rPr lang="en-US" sz="2000" b="1" dirty="0">
                <a:latin typeface="Times New Roman" panose="02020603050405020304" pitchFamily="18" charset="0"/>
                <a:cs typeface="B Titr" panose="00000700000000000000" pitchFamily="2" charset="-78"/>
              </a:rPr>
              <a:t>that</a:t>
            </a:r>
            <a:r>
              <a:rPr lang="fa-IR" sz="2000" b="1" dirty="0">
                <a:latin typeface="Times New Roman" panose="02020603050405020304" pitchFamily="18" charset="0"/>
                <a:cs typeface="B Titr" panose="00000700000000000000" pitchFamily="2" charset="-78"/>
              </a:rPr>
              <a:t> </a:t>
            </a:r>
            <a:endParaRPr lang="en-US" sz="2000" b="1" dirty="0">
              <a:latin typeface="Times New Roman" panose="02020603050405020304" pitchFamily="18" charset="0"/>
              <a:cs typeface="B Titr" panose="00000700000000000000" pitchFamily="2" charset="-78"/>
            </a:endParaRPr>
          </a:p>
          <a:p>
            <a:pPr algn="ctr" rtl="1"/>
            <a:r>
              <a:rPr lang="fa-IR" sz="2000" b="1" dirty="0">
                <a:latin typeface="Times New Roman" panose="02020603050405020304" pitchFamily="18" charset="0"/>
                <a:cs typeface="B Titr" panose="00000700000000000000" pitchFamily="2" charset="-78"/>
              </a:rPr>
              <a:t>اشاره به </a:t>
            </a:r>
            <a:r>
              <a:rPr lang="fa-IR" sz="2000" b="1" dirty="0">
                <a:solidFill>
                  <a:srgbClr val="FF0000"/>
                </a:solidFill>
                <a:latin typeface="Times New Roman" panose="02020603050405020304" pitchFamily="18" charset="0"/>
                <a:cs typeface="B Titr" panose="00000700000000000000" pitchFamily="2" charset="-78"/>
              </a:rPr>
              <a:t>نزدیک جمع </a:t>
            </a:r>
            <a:r>
              <a:rPr lang="en-US" sz="2000" b="1" dirty="0">
                <a:latin typeface="Times New Roman" panose="02020603050405020304" pitchFamily="18" charset="0"/>
                <a:cs typeface="B Titr" panose="00000700000000000000" pitchFamily="2" charset="-78"/>
              </a:rPr>
              <a:t>these</a:t>
            </a:r>
            <a:r>
              <a:rPr lang="fa-IR" sz="2000" b="1" dirty="0">
                <a:latin typeface="Times New Roman" panose="02020603050405020304" pitchFamily="18" charset="0"/>
                <a:cs typeface="B Titr" panose="00000700000000000000" pitchFamily="2" charset="-78"/>
              </a:rPr>
              <a:t> / اشاره به </a:t>
            </a:r>
            <a:r>
              <a:rPr lang="fa-IR" sz="2000" b="1" dirty="0">
                <a:solidFill>
                  <a:srgbClr val="FF0000"/>
                </a:solidFill>
                <a:latin typeface="Times New Roman" panose="02020603050405020304" pitchFamily="18" charset="0"/>
                <a:cs typeface="B Titr" panose="00000700000000000000" pitchFamily="2" charset="-78"/>
              </a:rPr>
              <a:t>دور جمع </a:t>
            </a:r>
            <a:r>
              <a:rPr lang="en-US" sz="2000" b="1" dirty="0">
                <a:latin typeface="Times New Roman" panose="02020603050405020304" pitchFamily="18" charset="0"/>
                <a:cs typeface="B Titr" panose="00000700000000000000" pitchFamily="2" charset="-78"/>
              </a:rPr>
              <a:t>those</a:t>
            </a:r>
            <a:endParaRPr lang="fa-IR" sz="2000" b="1" dirty="0">
              <a:latin typeface="Times New Roman" panose="02020603050405020304" pitchFamily="18" charset="0"/>
              <a:cs typeface="B Titr" panose="00000700000000000000" pitchFamily="2" charset="-78"/>
            </a:endParaRPr>
          </a:p>
        </p:txBody>
      </p:sp>
      <p:sp>
        <p:nvSpPr>
          <p:cNvPr id="10" name="Dodecagon 9"/>
          <p:cNvSpPr/>
          <p:nvPr/>
        </p:nvSpPr>
        <p:spPr>
          <a:xfrm>
            <a:off x="552064" y="3600557"/>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4</a:t>
            </a:r>
          </a:p>
        </p:txBody>
      </p:sp>
      <p:sp>
        <p:nvSpPr>
          <p:cNvPr id="11" name="TextBox 10"/>
          <p:cNvSpPr txBox="1"/>
          <p:nvPr/>
        </p:nvSpPr>
        <p:spPr>
          <a:xfrm>
            <a:off x="1288478" y="3683128"/>
            <a:ext cx="1769353"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Possessive adj</a:t>
            </a:r>
          </a:p>
        </p:txBody>
      </p:sp>
      <p:sp>
        <p:nvSpPr>
          <p:cNvPr id="12" name="Rectangle 11"/>
          <p:cNvSpPr/>
          <p:nvPr/>
        </p:nvSpPr>
        <p:spPr>
          <a:xfrm>
            <a:off x="3254478" y="3683128"/>
            <a:ext cx="7349979" cy="707886"/>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بعد از صفات ملکی، اسم می آوریم</a:t>
            </a:r>
          </a:p>
          <a:p>
            <a:pPr algn="ctr" rtl="1"/>
            <a:r>
              <a:rPr lang="en-US" sz="2000" b="1" dirty="0">
                <a:latin typeface="Times New Roman" panose="02020603050405020304" pitchFamily="18" charset="0"/>
                <a:cs typeface="B Titr" panose="00000700000000000000" pitchFamily="2" charset="-78"/>
              </a:rPr>
              <a:t>my / his / her / its/ your / our / their</a:t>
            </a:r>
            <a:endParaRPr lang="fa-IR" sz="2000" b="1" dirty="0">
              <a:latin typeface="Times New Roman" panose="02020603050405020304" pitchFamily="18" charset="0"/>
              <a:cs typeface="B Titr" panose="00000700000000000000" pitchFamily="2" charset="-78"/>
            </a:endParaRPr>
          </a:p>
        </p:txBody>
      </p:sp>
      <p:sp>
        <p:nvSpPr>
          <p:cNvPr id="13" name="Dodecagon 12"/>
          <p:cNvSpPr/>
          <p:nvPr/>
        </p:nvSpPr>
        <p:spPr>
          <a:xfrm>
            <a:off x="552064" y="5248368"/>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5</a:t>
            </a:r>
          </a:p>
        </p:txBody>
      </p:sp>
      <p:sp>
        <p:nvSpPr>
          <p:cNvPr id="14" name="TextBox 13"/>
          <p:cNvSpPr txBox="1"/>
          <p:nvPr/>
        </p:nvSpPr>
        <p:spPr>
          <a:xfrm>
            <a:off x="1288479" y="5330939"/>
            <a:ext cx="132690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numbers</a:t>
            </a:r>
          </a:p>
        </p:txBody>
      </p:sp>
      <p:sp>
        <p:nvSpPr>
          <p:cNvPr id="15" name="Rectangle 14"/>
          <p:cNvSpPr/>
          <p:nvPr/>
        </p:nvSpPr>
        <p:spPr>
          <a:xfrm>
            <a:off x="2959510" y="5330939"/>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بعد از اعداد می توانیم اسم (قابل شمارش) بیاوریم.</a:t>
            </a:r>
          </a:p>
        </p:txBody>
      </p:sp>
      <p:sp>
        <p:nvSpPr>
          <p:cNvPr id="25" name="Rectangle 24"/>
          <p:cNvSpPr/>
          <p:nvPr/>
        </p:nvSpPr>
        <p:spPr>
          <a:xfrm>
            <a:off x="4129069" y="5973733"/>
            <a:ext cx="5010859"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en-US" b="1" dirty="0">
                <a:solidFill>
                  <a:srgbClr val="000000"/>
                </a:solidFill>
                <a:latin typeface="Times New Roman" panose="02020603050405020304" pitchFamily="18" charset="0"/>
                <a:cs typeface="B Koodak" panose="00000700000000000000" pitchFamily="2" charset="-78"/>
              </a:rPr>
              <a:t>Two students / Fifteen apples / a hundred flowers</a:t>
            </a:r>
            <a:endParaRPr lang="en-US" b="1" dirty="0">
              <a:cs typeface="B Koodak" panose="00000700000000000000" pitchFamily="2" charset="-78"/>
            </a:endParaRPr>
          </a:p>
        </p:txBody>
      </p:sp>
      <p:pic>
        <p:nvPicPr>
          <p:cNvPr id="30" name="Picture 2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69" t="16759" r="5914"/>
          <a:stretch/>
        </p:blipFill>
        <p:spPr>
          <a:xfrm>
            <a:off x="3653676" y="1271196"/>
            <a:ext cx="5348748" cy="2169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1" name="Rectangle 30"/>
          <p:cNvSpPr/>
          <p:nvPr/>
        </p:nvSpPr>
        <p:spPr>
          <a:xfrm>
            <a:off x="5034221" y="4534257"/>
            <a:ext cx="3200556"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en-US" b="1" dirty="0">
                <a:solidFill>
                  <a:srgbClr val="000000"/>
                </a:solidFill>
                <a:latin typeface="Times New Roman" panose="02020603050405020304" pitchFamily="18" charset="0"/>
                <a:cs typeface="B Koodak" panose="00000700000000000000" pitchFamily="2" charset="-78"/>
              </a:rPr>
              <a:t>My book / Our class / His shirt</a:t>
            </a:r>
            <a:endParaRPr lang="en-US" b="1" dirty="0">
              <a:cs typeface="B Koodak" panose="00000700000000000000" pitchFamily="2" charset="-78"/>
            </a:endParaRPr>
          </a:p>
        </p:txBody>
      </p:sp>
    </p:spTree>
    <p:extLst>
      <p:ext uri="{BB962C8B-B14F-4D97-AF65-F5344CB8AC3E}">
        <p14:creationId xmlns:p14="http://schemas.microsoft.com/office/powerpoint/2010/main" val="109819088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wipe(left)">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wipe(right)">
                                      <p:cBhvr>
                                        <p:cTn id="7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P spid="13" grpId="0" animBg="1"/>
      <p:bldP spid="14" grpId="0" animBg="1"/>
      <p:bldP spid="15" grpId="0" animBg="1"/>
      <p:bldP spid="25"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decagon 3"/>
          <p:cNvSpPr/>
          <p:nvPr/>
        </p:nvSpPr>
        <p:spPr>
          <a:xfrm>
            <a:off x="552064" y="402942"/>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6</a:t>
            </a:r>
          </a:p>
        </p:txBody>
      </p:sp>
      <p:sp>
        <p:nvSpPr>
          <p:cNvPr id="5" name="TextBox 4"/>
          <p:cNvSpPr txBox="1"/>
          <p:nvPr/>
        </p:nvSpPr>
        <p:spPr>
          <a:xfrm>
            <a:off x="1288479" y="485513"/>
            <a:ext cx="132690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adjectives</a:t>
            </a:r>
          </a:p>
        </p:txBody>
      </p:sp>
      <p:sp>
        <p:nvSpPr>
          <p:cNvPr id="6" name="Rectangle 5"/>
          <p:cNvSpPr/>
          <p:nvPr/>
        </p:nvSpPr>
        <p:spPr>
          <a:xfrm>
            <a:off x="2959510" y="485513"/>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بعد از صفات می توانیم اسم بیاوریم.</a:t>
            </a:r>
          </a:p>
        </p:txBody>
      </p:sp>
      <p:sp>
        <p:nvSpPr>
          <p:cNvPr id="7" name="Dodecagon 6"/>
          <p:cNvSpPr/>
          <p:nvPr/>
        </p:nvSpPr>
        <p:spPr>
          <a:xfrm>
            <a:off x="552064" y="1785697"/>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7</a:t>
            </a:r>
          </a:p>
        </p:txBody>
      </p:sp>
      <p:sp>
        <p:nvSpPr>
          <p:cNvPr id="8" name="TextBox 7"/>
          <p:cNvSpPr txBox="1"/>
          <p:nvPr/>
        </p:nvSpPr>
        <p:spPr>
          <a:xfrm>
            <a:off x="1288479" y="1868268"/>
            <a:ext cx="1572708"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prepositions</a:t>
            </a:r>
          </a:p>
        </p:txBody>
      </p:sp>
      <p:sp>
        <p:nvSpPr>
          <p:cNvPr id="9" name="Rectangle 8"/>
          <p:cNvSpPr/>
          <p:nvPr/>
        </p:nvSpPr>
        <p:spPr>
          <a:xfrm>
            <a:off x="2959510" y="1868268"/>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بعد از حروف اضافه می توانیم اسم بیاوریم.</a:t>
            </a:r>
          </a:p>
        </p:txBody>
      </p:sp>
      <p:sp>
        <p:nvSpPr>
          <p:cNvPr id="10" name="Dodecagon 9"/>
          <p:cNvSpPr/>
          <p:nvPr/>
        </p:nvSpPr>
        <p:spPr>
          <a:xfrm>
            <a:off x="552064" y="3277849"/>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8</a:t>
            </a:r>
          </a:p>
        </p:txBody>
      </p:sp>
      <p:sp>
        <p:nvSpPr>
          <p:cNvPr id="12" name="Rectangle 11"/>
          <p:cNvSpPr/>
          <p:nvPr/>
        </p:nvSpPr>
        <p:spPr>
          <a:xfrm>
            <a:off x="2959510" y="3360420"/>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بعد از شمارنده ها می توانیم اسم بیاوریم.</a:t>
            </a:r>
          </a:p>
        </p:txBody>
      </p:sp>
      <p:sp>
        <p:nvSpPr>
          <p:cNvPr id="13" name="Rectangle 12"/>
          <p:cNvSpPr/>
          <p:nvPr/>
        </p:nvSpPr>
        <p:spPr>
          <a:xfrm>
            <a:off x="4695629" y="1112895"/>
            <a:ext cx="3589444"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en-US" b="1" dirty="0">
                <a:solidFill>
                  <a:srgbClr val="000000"/>
                </a:solidFill>
                <a:latin typeface="Times New Roman" panose="02020603050405020304" pitchFamily="18" charset="0"/>
                <a:cs typeface="B Koodak" panose="00000700000000000000" pitchFamily="2" charset="-78"/>
              </a:rPr>
              <a:t>Good boy / Nice photo / Hard desk</a:t>
            </a:r>
            <a:endParaRPr lang="en-US" b="1" dirty="0">
              <a:cs typeface="B Koodak" panose="00000700000000000000" pitchFamily="2" charset="-78"/>
            </a:endParaRPr>
          </a:p>
        </p:txBody>
      </p:sp>
      <p:sp>
        <p:nvSpPr>
          <p:cNvPr id="14" name="Rectangle 13"/>
          <p:cNvSpPr/>
          <p:nvPr/>
        </p:nvSpPr>
        <p:spPr>
          <a:xfrm>
            <a:off x="4551327" y="2506050"/>
            <a:ext cx="3878049"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en-US" b="1" dirty="0">
                <a:solidFill>
                  <a:srgbClr val="000000"/>
                </a:solidFill>
                <a:latin typeface="Times New Roman" panose="02020603050405020304" pitchFamily="18" charset="0"/>
                <a:cs typeface="B Koodak" panose="00000700000000000000" pitchFamily="2" charset="-78"/>
              </a:rPr>
              <a:t>I will go to Paris / At school / By train</a:t>
            </a:r>
            <a:endParaRPr lang="en-US" b="1" dirty="0">
              <a:cs typeface="B Koodak" panose="00000700000000000000" pitchFamily="2" charset="-78"/>
            </a:endParaRPr>
          </a:p>
        </p:txBody>
      </p:sp>
      <p:sp>
        <p:nvSpPr>
          <p:cNvPr id="15" name="Rectangle 14"/>
          <p:cNvSpPr/>
          <p:nvPr/>
        </p:nvSpPr>
        <p:spPr>
          <a:xfrm>
            <a:off x="3025672" y="4087784"/>
            <a:ext cx="7201780"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en-US" b="1" dirty="0">
                <a:solidFill>
                  <a:srgbClr val="000000"/>
                </a:solidFill>
                <a:latin typeface="Times New Roman" panose="02020603050405020304" pitchFamily="18" charset="0"/>
                <a:cs typeface="B Koodak" panose="00000700000000000000" pitchFamily="2" charset="-78"/>
              </a:rPr>
              <a:t>Some people / Little water / Much money / Both students / A lot of walls</a:t>
            </a:r>
            <a:endParaRPr lang="en-US" b="1" dirty="0">
              <a:cs typeface="B Koodak" panose="00000700000000000000" pitchFamily="2" charset="-78"/>
            </a:endParaRPr>
          </a:p>
        </p:txBody>
      </p:sp>
      <p:sp>
        <p:nvSpPr>
          <p:cNvPr id="16" name="TextBox 15"/>
          <p:cNvSpPr txBox="1"/>
          <p:nvPr/>
        </p:nvSpPr>
        <p:spPr>
          <a:xfrm>
            <a:off x="1288479" y="3365025"/>
            <a:ext cx="132690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quantifiers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4180" y="4784370"/>
            <a:ext cx="3716594" cy="2004324"/>
          </a:xfrm>
          <a:prstGeom prst="rect">
            <a:avLst/>
          </a:prstGeom>
        </p:spPr>
      </p:pic>
    </p:spTree>
    <p:extLst>
      <p:ext uri="{BB962C8B-B14F-4D97-AF65-F5344CB8AC3E}">
        <p14:creationId xmlns:p14="http://schemas.microsoft.com/office/powerpoint/2010/main" val="22495349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righ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barn(inVertical)">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lef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right)">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403120" y="353678"/>
            <a:ext cx="6833421" cy="4862870"/>
          </a:xfrm>
          <a:prstGeom prst="rect">
            <a:avLst/>
          </a:prstGeom>
          <a:ln w="38100"/>
        </p:spPr>
        <p:style>
          <a:lnRef idx="2">
            <a:schemeClr val="dk1"/>
          </a:lnRef>
          <a:fillRef idx="1">
            <a:schemeClr val="lt1"/>
          </a:fillRef>
          <a:effectRef idx="0">
            <a:schemeClr val="dk1"/>
          </a:effectRef>
          <a:fontRef idx="minor">
            <a:schemeClr val="dk1"/>
          </a:fontRef>
        </p:style>
        <p:txBody>
          <a:bodyPr wrap="square">
            <a:spAutoFit/>
          </a:bodyPr>
          <a:lstStyle/>
          <a:p>
            <a:pPr>
              <a:lnSpc>
                <a:spcPct val="250000"/>
              </a:lnSpc>
            </a:pPr>
            <a:r>
              <a:rPr lang="en-US" sz="2400" b="1" dirty="0">
                <a:solidFill>
                  <a:srgbClr val="DA0000"/>
                </a:solidFill>
                <a:latin typeface="Times New Roman" panose="02020603050405020304" pitchFamily="18" charset="0"/>
              </a:rPr>
              <a:t>D</a:t>
            </a:r>
            <a:r>
              <a:rPr lang="en-US" sz="1600" b="1" dirty="0">
                <a:solidFill>
                  <a:srgbClr val="000000"/>
                </a:solidFill>
                <a:latin typeface="Times New Roman" panose="02020603050405020304" pitchFamily="18" charset="0"/>
              </a:rPr>
              <a:t>. </a:t>
            </a:r>
            <a:r>
              <a:rPr lang="en-US" b="1" dirty="0">
                <a:solidFill>
                  <a:srgbClr val="000000"/>
                </a:solidFill>
                <a:latin typeface="Times New Roman" panose="02020603050405020304" pitchFamily="18" charset="0"/>
              </a:rPr>
              <a:t>Read the following sentences and circle the nouns.(P39)</a:t>
            </a:r>
          </a:p>
          <a:p>
            <a:pPr>
              <a:lnSpc>
                <a:spcPct val="250000"/>
              </a:lnSpc>
            </a:pPr>
            <a:r>
              <a:rPr lang="en-US" sz="2000" b="1" dirty="0">
                <a:solidFill>
                  <a:srgbClr val="000000"/>
                </a:solidFill>
                <a:latin typeface="Times New Roman" panose="02020603050405020304" pitchFamily="18" charset="0"/>
              </a:rPr>
              <a:t>1. The weather is beautiful in the spring.</a:t>
            </a:r>
          </a:p>
          <a:p>
            <a:pPr>
              <a:lnSpc>
                <a:spcPct val="250000"/>
              </a:lnSpc>
            </a:pPr>
            <a:r>
              <a:rPr lang="en-US" sz="2000" b="1" dirty="0">
                <a:solidFill>
                  <a:srgbClr val="000000"/>
                </a:solidFill>
                <a:latin typeface="Times New Roman" panose="02020603050405020304" pitchFamily="18" charset="0"/>
              </a:rPr>
              <a:t>2. This is a low mountain, but those mountains are high.</a:t>
            </a:r>
          </a:p>
          <a:p>
            <a:pPr>
              <a:lnSpc>
                <a:spcPct val="250000"/>
              </a:lnSpc>
            </a:pPr>
            <a:r>
              <a:rPr lang="en-US" sz="2000" b="1" dirty="0">
                <a:solidFill>
                  <a:srgbClr val="000000"/>
                </a:solidFill>
                <a:latin typeface="Times New Roman" panose="02020603050405020304" pitchFamily="18" charset="0"/>
              </a:rPr>
              <a:t>3. </a:t>
            </a:r>
            <a:r>
              <a:rPr lang="en-US" sz="2000" b="1" dirty="0" err="1">
                <a:solidFill>
                  <a:srgbClr val="000000"/>
                </a:solidFill>
                <a:latin typeface="Times New Roman" panose="02020603050405020304" pitchFamily="18" charset="0"/>
              </a:rPr>
              <a:t>Nasim</a:t>
            </a:r>
            <a:r>
              <a:rPr lang="en-US" sz="2000" b="1" dirty="0">
                <a:solidFill>
                  <a:srgbClr val="000000"/>
                </a:solidFill>
                <a:latin typeface="Times New Roman" panose="02020603050405020304" pitchFamily="18" charset="0"/>
              </a:rPr>
              <a:t> read a book on the bus last week.</a:t>
            </a:r>
          </a:p>
          <a:p>
            <a:pPr>
              <a:lnSpc>
                <a:spcPct val="250000"/>
              </a:lnSpc>
            </a:pPr>
            <a:r>
              <a:rPr lang="en-US" sz="2000" b="1" dirty="0">
                <a:solidFill>
                  <a:srgbClr val="000000"/>
                </a:solidFill>
                <a:latin typeface="Times New Roman" panose="02020603050405020304" pitchFamily="18" charset="0"/>
              </a:rPr>
              <a:t>4. Some people do not take care of animals.</a:t>
            </a:r>
          </a:p>
          <a:p>
            <a:pPr>
              <a:lnSpc>
                <a:spcPct val="250000"/>
              </a:lnSpc>
            </a:pPr>
            <a:r>
              <a:rPr lang="en-US" sz="2000" b="1" dirty="0">
                <a:solidFill>
                  <a:srgbClr val="000000"/>
                </a:solidFill>
                <a:latin typeface="Times New Roman" panose="02020603050405020304" pitchFamily="18" charset="0"/>
              </a:rPr>
              <a:t>5. I saw two wolves in the zoo.</a:t>
            </a:r>
            <a:endParaRPr lang="en-US" sz="2000" b="1"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582" y="1770089"/>
            <a:ext cx="5810949" cy="4989589"/>
          </a:xfrm>
          <a:prstGeom prst="rect">
            <a:avLst/>
          </a:prstGeom>
        </p:spPr>
      </p:pic>
      <p:cxnSp>
        <p:nvCxnSpPr>
          <p:cNvPr id="23" name="Straight Connector 22"/>
          <p:cNvCxnSpPr/>
          <p:nvPr/>
        </p:nvCxnSpPr>
        <p:spPr>
          <a:xfrm flipV="1">
            <a:off x="1258528" y="1995941"/>
            <a:ext cx="816078"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055805" y="1995942"/>
            <a:ext cx="816078" cy="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187677" y="2755616"/>
            <a:ext cx="972000"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35043" y="2733630"/>
            <a:ext cx="972000" cy="1"/>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83341" y="3503008"/>
            <a:ext cx="816078"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2241752" y="3503007"/>
            <a:ext cx="540000"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503090" y="3503006"/>
            <a:ext cx="540000"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515805" y="3513121"/>
            <a:ext cx="540000" cy="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361767" y="4340113"/>
            <a:ext cx="816078" cy="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76173" y="4340112"/>
            <a:ext cx="816078" cy="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818967" y="5033831"/>
            <a:ext cx="720000"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282575" y="5033832"/>
            <a:ext cx="396000" cy="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7432" b="30459"/>
          <a:stretch/>
        </p:blipFill>
        <p:spPr>
          <a:xfrm rot="1057119">
            <a:off x="7846143" y="757083"/>
            <a:ext cx="4164259" cy="1083061"/>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animEffect transition="in" filter="fade">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500"/>
                                        <p:tgtEl>
                                          <p:spTgt spid="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left)">
                                      <p:cBhvr>
                                        <p:cTn id="8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536723" y="2996744"/>
            <a:ext cx="3694597" cy="1446550"/>
          </a:xfrm>
          <a:prstGeom prst="rect">
            <a:avLst/>
          </a:prstGeom>
          <a:noFill/>
        </p:spPr>
        <p:txBody>
          <a:bodyPr wrap="square">
            <a:spAutoFit/>
          </a:bodyPr>
          <a:lstStyle/>
          <a:p>
            <a:pPr algn="ctr">
              <a:defRPr/>
            </a:pPr>
            <a:r>
              <a:rPr lang="en-US" sz="8800" dirty="0">
                <a:effectLst>
                  <a:glow rad="228600">
                    <a:schemeClr val="accent4">
                      <a:satMod val="175000"/>
                      <a:alpha val="4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Writing</a:t>
            </a:r>
          </a:p>
        </p:txBody>
      </p:sp>
      <p:pic>
        <p:nvPicPr>
          <p:cNvPr id="3" name="Picture 2"/>
          <p:cNvPicPr>
            <a:picLocks noChangeAspect="1"/>
          </p:cNvPicPr>
          <p:nvPr/>
        </p:nvPicPr>
        <p:blipFill rotWithShape="1">
          <a:blip r:embed="rId3">
            <a:clrChange>
              <a:clrFrom>
                <a:srgbClr val="FFFEFD"/>
              </a:clrFrom>
              <a:clrTo>
                <a:srgbClr val="FFFEFD">
                  <a:alpha val="0"/>
                </a:srgbClr>
              </a:clrTo>
            </a:clrChange>
            <a:extLst>
              <a:ext uri="{28A0092B-C50C-407E-A947-70E740481C1C}">
                <a14:useLocalDpi xmlns:a14="http://schemas.microsoft.com/office/drawing/2010/main" val="0"/>
              </a:ext>
            </a:extLst>
          </a:blip>
          <a:srcRect r="4285"/>
          <a:stretch/>
        </p:blipFill>
        <p:spPr>
          <a:xfrm>
            <a:off x="6260816" y="1052052"/>
            <a:ext cx="5616551" cy="355757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663557" y="1255825"/>
            <a:ext cx="6072691" cy="400110"/>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rtl="1"/>
            <a:r>
              <a:rPr lang="fa-IR" sz="2000" b="1" dirty="0">
                <a:solidFill>
                  <a:srgbClr val="FF0000"/>
                </a:solidFill>
                <a:latin typeface="Times New Roman" panose="02020603050405020304" pitchFamily="18" charset="0"/>
                <a:cs typeface="B Zar" panose="00000400000000000000" pitchFamily="2" charset="-78"/>
              </a:rPr>
              <a:t>اسم</a:t>
            </a:r>
            <a:r>
              <a:rPr lang="fa-IR" sz="2000" b="1" dirty="0">
                <a:solidFill>
                  <a:schemeClr val="tx1"/>
                </a:solidFill>
                <a:latin typeface="Times New Roman" panose="02020603050405020304" pitchFamily="18" charset="0"/>
                <a:cs typeface="B Zar" panose="00000400000000000000" pitchFamily="2" charset="-78"/>
              </a:rPr>
              <a:t> کلمه ای است که چیزی یا کسی را نامگذاری می کند.</a:t>
            </a:r>
            <a:endParaRPr lang="en-US" sz="2000" dirty="0">
              <a:solidFill>
                <a:schemeClr val="tx1"/>
              </a:solidFill>
              <a:cs typeface="B Zar" panose="00000400000000000000" pitchFamily="2" charset="-78"/>
            </a:endParaRPr>
          </a:p>
        </p:txBody>
      </p:sp>
      <p:sp>
        <p:nvSpPr>
          <p:cNvPr id="7" name="Rectangle 6"/>
          <p:cNvSpPr/>
          <p:nvPr/>
        </p:nvSpPr>
        <p:spPr>
          <a:xfrm>
            <a:off x="5364740" y="1964630"/>
            <a:ext cx="1440000" cy="46166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en-US" sz="2400" b="1" dirty="0">
                <a:latin typeface="Times New Roman" panose="02020603050405020304" pitchFamily="18" charset="0"/>
              </a:rPr>
              <a:t>a place</a:t>
            </a:r>
            <a:endParaRPr lang="en-US" sz="2400" b="1" dirty="0"/>
          </a:p>
        </p:txBody>
      </p:sp>
      <p:sp>
        <p:nvSpPr>
          <p:cNvPr id="8" name="Rectangle 7"/>
          <p:cNvSpPr/>
          <p:nvPr/>
        </p:nvSpPr>
        <p:spPr>
          <a:xfrm>
            <a:off x="7706429" y="1965845"/>
            <a:ext cx="1440000" cy="46166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en-US" sz="2400" b="1" dirty="0">
                <a:latin typeface="Times New Roman" panose="02020603050405020304" pitchFamily="18" charset="0"/>
              </a:rPr>
              <a:t>a thing</a:t>
            </a:r>
            <a:endParaRPr lang="en-US" sz="2400" b="1" dirty="0"/>
          </a:p>
        </p:txBody>
      </p:sp>
      <p:sp>
        <p:nvSpPr>
          <p:cNvPr id="9" name="Rectangle 8"/>
          <p:cNvSpPr/>
          <p:nvPr/>
        </p:nvSpPr>
        <p:spPr>
          <a:xfrm>
            <a:off x="720703" y="1965845"/>
            <a:ext cx="1440000" cy="46166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en-US" sz="2400" b="1" dirty="0">
                <a:latin typeface="Times New Roman" panose="02020603050405020304" pitchFamily="18" charset="0"/>
              </a:rPr>
              <a:t>a person</a:t>
            </a:r>
            <a:endParaRPr lang="en-US" sz="2400" b="1" dirty="0"/>
          </a:p>
        </p:txBody>
      </p:sp>
      <p:sp>
        <p:nvSpPr>
          <p:cNvPr id="11" name="Rectangle 10"/>
          <p:cNvSpPr/>
          <p:nvPr/>
        </p:nvSpPr>
        <p:spPr>
          <a:xfrm>
            <a:off x="9890791" y="1965238"/>
            <a:ext cx="1440000" cy="46166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en-US" sz="2400" b="1" dirty="0">
                <a:latin typeface="Times New Roman" panose="02020603050405020304" pitchFamily="18" charset="0"/>
              </a:rPr>
              <a:t>an idea</a:t>
            </a:r>
            <a:endParaRPr lang="en-US" sz="2400" b="1" dirty="0"/>
          </a:p>
        </p:txBody>
      </p:sp>
      <p:sp>
        <p:nvSpPr>
          <p:cNvPr id="12" name="Rectangle 11"/>
          <p:cNvSpPr/>
          <p:nvPr/>
        </p:nvSpPr>
        <p:spPr>
          <a:xfrm>
            <a:off x="3023057" y="1964631"/>
            <a:ext cx="1440000" cy="461665"/>
          </a:xfrm>
          <a:prstGeom prst="rect">
            <a:avLst/>
          </a:prstGeom>
          <a:solidFill>
            <a:schemeClr val="accent6">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en-US" sz="2400" b="1" dirty="0">
                <a:latin typeface="Times New Roman" panose="02020603050405020304" pitchFamily="18" charset="0"/>
              </a:rPr>
              <a:t>an animal</a:t>
            </a:r>
            <a:endParaRPr lang="en-US" sz="2400" b="1" dirty="0"/>
          </a:p>
        </p:txBody>
      </p:sp>
      <p:sp>
        <p:nvSpPr>
          <p:cNvPr id="23" name="Rectangle 22"/>
          <p:cNvSpPr/>
          <p:nvPr/>
        </p:nvSpPr>
        <p:spPr>
          <a:xfrm>
            <a:off x="10070791" y="2519388"/>
            <a:ext cx="1080000" cy="40011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fa-IR" sz="2000" b="1" dirty="0">
                <a:latin typeface="Times New Roman" panose="02020603050405020304" pitchFamily="18" charset="0"/>
                <a:cs typeface="B Zar" panose="00000400000000000000" pitchFamily="2" charset="-78"/>
              </a:rPr>
              <a:t>ایده</a:t>
            </a:r>
            <a:endParaRPr lang="en-US" sz="2000" b="1" dirty="0">
              <a:cs typeface="B Zar" panose="00000400000000000000" pitchFamily="2" charset="-78"/>
            </a:endParaRPr>
          </a:p>
        </p:txBody>
      </p:sp>
      <p:sp>
        <p:nvSpPr>
          <p:cNvPr id="24" name="Rectangle 23"/>
          <p:cNvSpPr/>
          <p:nvPr/>
        </p:nvSpPr>
        <p:spPr>
          <a:xfrm>
            <a:off x="7886429" y="2526717"/>
            <a:ext cx="1080000" cy="40011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fa-IR" sz="2000" b="1" dirty="0">
                <a:latin typeface="Times New Roman" panose="02020603050405020304" pitchFamily="18" charset="0"/>
                <a:cs typeface="B Zar" panose="00000400000000000000" pitchFamily="2" charset="-78"/>
              </a:rPr>
              <a:t>شی</a:t>
            </a:r>
            <a:endParaRPr lang="en-US" sz="2000" b="1" dirty="0">
              <a:cs typeface="B Zar" panose="00000400000000000000" pitchFamily="2" charset="-78"/>
            </a:endParaRPr>
          </a:p>
        </p:txBody>
      </p:sp>
      <p:sp>
        <p:nvSpPr>
          <p:cNvPr id="25" name="Rectangle 24"/>
          <p:cNvSpPr/>
          <p:nvPr/>
        </p:nvSpPr>
        <p:spPr>
          <a:xfrm>
            <a:off x="5554572" y="2526717"/>
            <a:ext cx="1080000" cy="40011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fa-IR" sz="2000" b="1" dirty="0">
                <a:latin typeface="Times New Roman" panose="02020603050405020304" pitchFamily="18" charset="0"/>
                <a:cs typeface="B Zar" panose="00000400000000000000" pitchFamily="2" charset="-78"/>
              </a:rPr>
              <a:t>مکان</a:t>
            </a:r>
            <a:endParaRPr lang="en-US" sz="2000" b="1" dirty="0">
              <a:cs typeface="B Zar" panose="00000400000000000000" pitchFamily="2" charset="-78"/>
            </a:endParaRPr>
          </a:p>
        </p:txBody>
      </p:sp>
      <p:sp>
        <p:nvSpPr>
          <p:cNvPr id="26" name="Rectangle 25"/>
          <p:cNvSpPr/>
          <p:nvPr/>
        </p:nvSpPr>
        <p:spPr>
          <a:xfrm>
            <a:off x="3203057" y="2519388"/>
            <a:ext cx="1080000" cy="40011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fa-IR" sz="2000" b="1" dirty="0">
                <a:latin typeface="Times New Roman" panose="02020603050405020304" pitchFamily="18" charset="0"/>
                <a:cs typeface="B Zar" panose="00000400000000000000" pitchFamily="2" charset="-78"/>
              </a:rPr>
              <a:t>حیوان</a:t>
            </a:r>
            <a:endParaRPr lang="en-US" sz="2000" b="1" dirty="0">
              <a:cs typeface="B Zar" panose="00000400000000000000" pitchFamily="2" charset="-78"/>
            </a:endParaRPr>
          </a:p>
        </p:txBody>
      </p:sp>
      <p:sp>
        <p:nvSpPr>
          <p:cNvPr id="6" name="TextBox 5"/>
          <p:cNvSpPr txBox="1"/>
          <p:nvPr/>
        </p:nvSpPr>
        <p:spPr>
          <a:xfrm>
            <a:off x="4663557" y="595277"/>
            <a:ext cx="6072691" cy="430887"/>
          </a:xfrm>
          <a:prstGeom prst="rect">
            <a:avLst/>
          </a:prstGeom>
          <a:solidFill>
            <a:schemeClr val="accent1">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200" b="1" dirty="0">
                <a:solidFill>
                  <a:srgbClr val="FF0000"/>
                </a:solidFill>
              </a:rPr>
              <a:t>Noun</a:t>
            </a:r>
            <a:r>
              <a:rPr lang="en-US" sz="2200" b="1" dirty="0">
                <a:solidFill>
                  <a:schemeClr val="tx1"/>
                </a:solidFill>
              </a:rPr>
              <a:t> is a word that names something or someone</a:t>
            </a:r>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064" y="333221"/>
            <a:ext cx="3741943" cy="1338263"/>
          </a:xfrm>
          <a:prstGeom prst="rect">
            <a:avLst/>
          </a:prstGeom>
        </p:spPr>
      </p:pic>
      <p:sp>
        <p:nvSpPr>
          <p:cNvPr id="21" name="Rectangle 20"/>
          <p:cNvSpPr/>
          <p:nvPr/>
        </p:nvSpPr>
        <p:spPr>
          <a:xfrm>
            <a:off x="900703" y="2521816"/>
            <a:ext cx="1080000" cy="400110"/>
          </a:xfrm>
          <a:prstGeom prst="rect">
            <a:avLst/>
          </a:prstGeom>
          <a:solidFill>
            <a:schemeClr val="accent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p:spPr>
        <p:txBody>
          <a:bodyPr wrap="none">
            <a:spAutoFit/>
          </a:bodyPr>
          <a:lstStyle/>
          <a:p>
            <a:pPr algn="ctr"/>
            <a:r>
              <a:rPr lang="fa-IR" sz="2000" b="1" dirty="0">
                <a:latin typeface="Times New Roman" panose="02020603050405020304" pitchFamily="18" charset="0"/>
                <a:cs typeface="B Zar" panose="00000400000000000000" pitchFamily="2" charset="-78"/>
              </a:rPr>
              <a:t>شخص</a:t>
            </a:r>
            <a:endParaRPr lang="en-US" sz="2000" b="1" dirty="0">
              <a:cs typeface="B Zar" panose="00000400000000000000" pitchFamily="2" charset="-78"/>
            </a:endParaRPr>
          </a:p>
        </p:txBody>
      </p:sp>
      <p:sp>
        <p:nvSpPr>
          <p:cNvPr id="14" name="TextBox 13"/>
          <p:cNvSpPr txBox="1"/>
          <p:nvPr/>
        </p:nvSpPr>
        <p:spPr>
          <a:xfrm>
            <a:off x="379035" y="3104190"/>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farmer</a:t>
            </a:r>
          </a:p>
        </p:txBody>
      </p:sp>
      <p:sp>
        <p:nvSpPr>
          <p:cNvPr id="28" name="TextBox 27"/>
          <p:cNvSpPr txBox="1"/>
          <p:nvPr/>
        </p:nvSpPr>
        <p:spPr>
          <a:xfrm>
            <a:off x="1557493" y="3104190"/>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کشاورز</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29" name="TextBox 28"/>
          <p:cNvSpPr txBox="1"/>
          <p:nvPr/>
        </p:nvSpPr>
        <p:spPr>
          <a:xfrm>
            <a:off x="379035" y="3607961"/>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brother</a:t>
            </a:r>
          </a:p>
        </p:txBody>
      </p:sp>
      <p:sp>
        <p:nvSpPr>
          <p:cNvPr id="30" name="TextBox 29"/>
          <p:cNvSpPr txBox="1"/>
          <p:nvPr/>
        </p:nvSpPr>
        <p:spPr>
          <a:xfrm>
            <a:off x="1530464" y="365315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برادر</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31" name="TextBox 30"/>
          <p:cNvSpPr txBox="1"/>
          <p:nvPr/>
        </p:nvSpPr>
        <p:spPr>
          <a:xfrm>
            <a:off x="379035" y="4125790"/>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Jorge</a:t>
            </a:r>
          </a:p>
        </p:txBody>
      </p:sp>
      <p:sp>
        <p:nvSpPr>
          <p:cNvPr id="32" name="TextBox 31"/>
          <p:cNvSpPr txBox="1"/>
          <p:nvPr/>
        </p:nvSpPr>
        <p:spPr>
          <a:xfrm>
            <a:off x="1517726" y="4114077"/>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جورج</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33" name="TextBox 32"/>
          <p:cNvSpPr txBox="1"/>
          <p:nvPr/>
        </p:nvSpPr>
        <p:spPr>
          <a:xfrm>
            <a:off x="379035" y="4633751"/>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teacher</a:t>
            </a:r>
          </a:p>
        </p:txBody>
      </p:sp>
      <p:sp>
        <p:nvSpPr>
          <p:cNvPr id="34" name="TextBox 33"/>
          <p:cNvSpPr txBox="1"/>
          <p:nvPr/>
        </p:nvSpPr>
        <p:spPr>
          <a:xfrm>
            <a:off x="1518329" y="4633751"/>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معلم</a:t>
            </a:r>
            <a:endParaRPr lang="en-US" sz="1600" b="1" dirty="0">
              <a:solidFill>
                <a:srgbClr val="0070C0"/>
              </a:solidFill>
              <a:latin typeface="Times New Roman" panose="02020603050405020304" pitchFamily="18" charset="0"/>
              <a:cs typeface="B Titr" panose="00000700000000000000" pitchFamily="2" charset="-78"/>
            </a:endParaRP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0151" y="5197563"/>
            <a:ext cx="1429575" cy="1429575"/>
          </a:xfrm>
          <a:prstGeom prst="rect">
            <a:avLst/>
          </a:prstGeom>
        </p:spPr>
      </p:pic>
      <p:sp>
        <p:nvSpPr>
          <p:cNvPr id="35" name="TextBox 34"/>
          <p:cNvSpPr txBox="1"/>
          <p:nvPr/>
        </p:nvSpPr>
        <p:spPr>
          <a:xfrm>
            <a:off x="2692371" y="3113546"/>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cow</a:t>
            </a:r>
          </a:p>
        </p:txBody>
      </p:sp>
      <p:sp>
        <p:nvSpPr>
          <p:cNvPr id="36" name="TextBox 35"/>
          <p:cNvSpPr txBox="1"/>
          <p:nvPr/>
        </p:nvSpPr>
        <p:spPr>
          <a:xfrm>
            <a:off x="3867889" y="313042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گاو</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37" name="TextBox 36"/>
          <p:cNvSpPr txBox="1"/>
          <p:nvPr/>
        </p:nvSpPr>
        <p:spPr>
          <a:xfrm>
            <a:off x="2681893" y="3667594"/>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duck</a:t>
            </a:r>
          </a:p>
        </p:txBody>
      </p:sp>
      <p:sp>
        <p:nvSpPr>
          <p:cNvPr id="38" name="TextBox 37"/>
          <p:cNvSpPr txBox="1"/>
          <p:nvPr/>
        </p:nvSpPr>
        <p:spPr>
          <a:xfrm>
            <a:off x="3833322" y="366331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اردک</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39" name="TextBox 38"/>
          <p:cNvSpPr txBox="1"/>
          <p:nvPr/>
        </p:nvSpPr>
        <p:spPr>
          <a:xfrm>
            <a:off x="2692371" y="4143930"/>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tiger</a:t>
            </a:r>
          </a:p>
        </p:txBody>
      </p:sp>
      <p:sp>
        <p:nvSpPr>
          <p:cNvPr id="40" name="TextBox 39"/>
          <p:cNvSpPr txBox="1"/>
          <p:nvPr/>
        </p:nvSpPr>
        <p:spPr>
          <a:xfrm>
            <a:off x="3858908" y="4135950"/>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ببر</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41" name="TextBox 40"/>
          <p:cNvSpPr txBox="1"/>
          <p:nvPr/>
        </p:nvSpPr>
        <p:spPr>
          <a:xfrm>
            <a:off x="2699101" y="4633751"/>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mouse</a:t>
            </a:r>
          </a:p>
        </p:txBody>
      </p:sp>
      <p:sp>
        <p:nvSpPr>
          <p:cNvPr id="42" name="TextBox 41"/>
          <p:cNvSpPr txBox="1"/>
          <p:nvPr/>
        </p:nvSpPr>
        <p:spPr>
          <a:xfrm>
            <a:off x="3867889" y="463943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موش</a:t>
            </a:r>
            <a:endParaRPr lang="en-US" sz="1600" b="1" dirty="0">
              <a:solidFill>
                <a:srgbClr val="0070C0"/>
              </a:solidFill>
              <a:latin typeface="Times New Roman" panose="02020603050405020304" pitchFamily="18" charset="0"/>
              <a:cs typeface="B Titr" panose="00000700000000000000" pitchFamily="2" charset="-78"/>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3504" y="5119734"/>
            <a:ext cx="1588270" cy="1588270"/>
          </a:xfrm>
          <a:prstGeom prst="rect">
            <a:avLst/>
          </a:prstGeom>
        </p:spPr>
      </p:pic>
      <p:sp>
        <p:nvSpPr>
          <p:cNvPr id="45" name="TextBox 44"/>
          <p:cNvSpPr txBox="1"/>
          <p:nvPr/>
        </p:nvSpPr>
        <p:spPr>
          <a:xfrm>
            <a:off x="5075690" y="3130428"/>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school</a:t>
            </a:r>
          </a:p>
        </p:txBody>
      </p:sp>
      <p:sp>
        <p:nvSpPr>
          <p:cNvPr id="46" name="TextBox 45"/>
          <p:cNvSpPr txBox="1"/>
          <p:nvPr/>
        </p:nvSpPr>
        <p:spPr>
          <a:xfrm>
            <a:off x="6227119" y="313042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مدرسه</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47" name="TextBox 46"/>
          <p:cNvSpPr txBox="1"/>
          <p:nvPr/>
        </p:nvSpPr>
        <p:spPr>
          <a:xfrm>
            <a:off x="5048661" y="3655324"/>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river</a:t>
            </a:r>
          </a:p>
        </p:txBody>
      </p:sp>
      <p:sp>
        <p:nvSpPr>
          <p:cNvPr id="48" name="TextBox 47"/>
          <p:cNvSpPr txBox="1"/>
          <p:nvPr/>
        </p:nvSpPr>
        <p:spPr>
          <a:xfrm>
            <a:off x="6200090" y="3650244"/>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رودخانه</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49" name="TextBox 48"/>
          <p:cNvSpPr txBox="1"/>
          <p:nvPr/>
        </p:nvSpPr>
        <p:spPr>
          <a:xfrm>
            <a:off x="5048661" y="4138850"/>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Paris</a:t>
            </a:r>
          </a:p>
        </p:txBody>
      </p:sp>
      <p:sp>
        <p:nvSpPr>
          <p:cNvPr id="50" name="TextBox 49"/>
          <p:cNvSpPr txBox="1"/>
          <p:nvPr/>
        </p:nvSpPr>
        <p:spPr>
          <a:xfrm>
            <a:off x="6200090" y="4143930"/>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پاریس</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51" name="TextBox 50"/>
          <p:cNvSpPr txBox="1"/>
          <p:nvPr/>
        </p:nvSpPr>
        <p:spPr>
          <a:xfrm>
            <a:off x="5048661" y="4655714"/>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park</a:t>
            </a:r>
          </a:p>
        </p:txBody>
      </p:sp>
      <p:sp>
        <p:nvSpPr>
          <p:cNvPr id="52" name="TextBox 51"/>
          <p:cNvSpPr txBox="1"/>
          <p:nvPr/>
        </p:nvSpPr>
        <p:spPr>
          <a:xfrm>
            <a:off x="6200090" y="4676034"/>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پارک</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53" name="TextBox 52"/>
          <p:cNvSpPr txBox="1"/>
          <p:nvPr/>
        </p:nvSpPr>
        <p:spPr>
          <a:xfrm>
            <a:off x="9584819" y="3118625"/>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pain</a:t>
            </a:r>
          </a:p>
        </p:txBody>
      </p:sp>
      <p:sp>
        <p:nvSpPr>
          <p:cNvPr id="54" name="TextBox 53"/>
          <p:cNvSpPr txBox="1"/>
          <p:nvPr/>
        </p:nvSpPr>
        <p:spPr>
          <a:xfrm>
            <a:off x="10736248" y="3113545"/>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درد</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55" name="TextBox 54"/>
          <p:cNvSpPr txBox="1"/>
          <p:nvPr/>
        </p:nvSpPr>
        <p:spPr>
          <a:xfrm>
            <a:off x="9557790" y="3618121"/>
            <a:ext cx="1044000" cy="338554"/>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1600" b="1" dirty="0">
                <a:solidFill>
                  <a:srgbClr val="FF0000"/>
                </a:solidFill>
                <a:latin typeface="Times New Roman" panose="02020603050405020304" pitchFamily="18" charset="0"/>
                <a:cs typeface="Times New Roman" panose="02020603050405020304" pitchFamily="18" charset="0"/>
              </a:rPr>
              <a:t>attention</a:t>
            </a:r>
          </a:p>
        </p:txBody>
      </p:sp>
      <p:sp>
        <p:nvSpPr>
          <p:cNvPr id="56" name="TextBox 55"/>
          <p:cNvSpPr txBox="1"/>
          <p:nvPr/>
        </p:nvSpPr>
        <p:spPr>
          <a:xfrm>
            <a:off x="10709219" y="3607961"/>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توجه</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57" name="TextBox 56"/>
          <p:cNvSpPr txBox="1"/>
          <p:nvPr/>
        </p:nvSpPr>
        <p:spPr>
          <a:xfrm>
            <a:off x="9557790" y="4101647"/>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danger</a:t>
            </a:r>
          </a:p>
        </p:txBody>
      </p:sp>
      <p:sp>
        <p:nvSpPr>
          <p:cNvPr id="58" name="TextBox 57"/>
          <p:cNvSpPr txBox="1"/>
          <p:nvPr/>
        </p:nvSpPr>
        <p:spPr>
          <a:xfrm>
            <a:off x="10709219" y="4091487"/>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خطر</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59" name="TextBox 58"/>
          <p:cNvSpPr txBox="1"/>
          <p:nvPr/>
        </p:nvSpPr>
        <p:spPr>
          <a:xfrm>
            <a:off x="9557790" y="4643911"/>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love</a:t>
            </a:r>
          </a:p>
        </p:txBody>
      </p:sp>
      <p:sp>
        <p:nvSpPr>
          <p:cNvPr id="60" name="TextBox 59"/>
          <p:cNvSpPr txBox="1"/>
          <p:nvPr/>
        </p:nvSpPr>
        <p:spPr>
          <a:xfrm>
            <a:off x="10709219" y="4633751"/>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عشق</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61" name="TextBox 60"/>
          <p:cNvSpPr txBox="1"/>
          <p:nvPr/>
        </p:nvSpPr>
        <p:spPr>
          <a:xfrm>
            <a:off x="7356126" y="3123148"/>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apple</a:t>
            </a:r>
          </a:p>
        </p:txBody>
      </p:sp>
      <p:sp>
        <p:nvSpPr>
          <p:cNvPr id="62" name="TextBox 61"/>
          <p:cNvSpPr txBox="1"/>
          <p:nvPr/>
        </p:nvSpPr>
        <p:spPr>
          <a:xfrm>
            <a:off x="8507555" y="3138388"/>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سیب</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63" name="TextBox 62"/>
          <p:cNvSpPr txBox="1"/>
          <p:nvPr/>
        </p:nvSpPr>
        <p:spPr>
          <a:xfrm>
            <a:off x="7329097" y="3632804"/>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book</a:t>
            </a:r>
          </a:p>
        </p:txBody>
      </p:sp>
      <p:sp>
        <p:nvSpPr>
          <p:cNvPr id="64" name="TextBox 63"/>
          <p:cNvSpPr txBox="1"/>
          <p:nvPr/>
        </p:nvSpPr>
        <p:spPr>
          <a:xfrm>
            <a:off x="8480526" y="3632804"/>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کتاب</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65" name="TextBox 64"/>
          <p:cNvSpPr txBox="1"/>
          <p:nvPr/>
        </p:nvSpPr>
        <p:spPr>
          <a:xfrm>
            <a:off x="7329097" y="4126490"/>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car</a:t>
            </a:r>
          </a:p>
        </p:txBody>
      </p:sp>
      <p:sp>
        <p:nvSpPr>
          <p:cNvPr id="66" name="TextBox 65"/>
          <p:cNvSpPr txBox="1"/>
          <p:nvPr/>
        </p:nvSpPr>
        <p:spPr>
          <a:xfrm>
            <a:off x="8480526" y="4116330"/>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ماشین</a:t>
            </a:r>
            <a:endParaRPr lang="en-US" sz="1600" b="1" dirty="0">
              <a:solidFill>
                <a:srgbClr val="0070C0"/>
              </a:solidFill>
              <a:latin typeface="Times New Roman" panose="02020603050405020304" pitchFamily="18" charset="0"/>
              <a:cs typeface="B Titr" panose="00000700000000000000" pitchFamily="2" charset="-78"/>
            </a:endParaRPr>
          </a:p>
        </p:txBody>
      </p:sp>
      <p:sp>
        <p:nvSpPr>
          <p:cNvPr id="67" name="TextBox 66"/>
          <p:cNvSpPr txBox="1"/>
          <p:nvPr/>
        </p:nvSpPr>
        <p:spPr>
          <a:xfrm>
            <a:off x="7329097" y="4658594"/>
            <a:ext cx="1044000" cy="36000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glass</a:t>
            </a:r>
          </a:p>
        </p:txBody>
      </p:sp>
      <p:sp>
        <p:nvSpPr>
          <p:cNvPr id="68" name="TextBox 67"/>
          <p:cNvSpPr txBox="1"/>
          <p:nvPr/>
        </p:nvSpPr>
        <p:spPr>
          <a:xfrm>
            <a:off x="8480526" y="4658594"/>
            <a:ext cx="972000" cy="36000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fa-IR" sz="1600" b="1" dirty="0">
                <a:solidFill>
                  <a:srgbClr val="0070C0"/>
                </a:solidFill>
                <a:latin typeface="Times New Roman" panose="02020603050405020304" pitchFamily="18" charset="0"/>
                <a:cs typeface="B Titr" panose="00000700000000000000" pitchFamily="2" charset="-78"/>
              </a:rPr>
              <a:t>لیوان</a:t>
            </a:r>
            <a:endParaRPr lang="en-US" sz="1600" b="1" dirty="0">
              <a:solidFill>
                <a:srgbClr val="0070C0"/>
              </a:solidFill>
              <a:latin typeface="Times New Roman" panose="02020603050405020304" pitchFamily="18" charset="0"/>
              <a:cs typeface="B Titr" panose="00000700000000000000" pitchFamily="2" charset="-78"/>
            </a:endParaRPr>
          </a:p>
        </p:txBody>
      </p:sp>
      <p:pic>
        <p:nvPicPr>
          <p:cNvPr id="17" name="Picture 16"/>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87427" y="5302522"/>
            <a:ext cx="1470916" cy="1226097"/>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364595" y="5225538"/>
            <a:ext cx="747482" cy="1181206"/>
          </a:xfrm>
          <a:prstGeom prst="rect">
            <a:avLst/>
          </a:prstGeom>
        </p:spPr>
      </p:pic>
      <p:pic>
        <p:nvPicPr>
          <p:cNvPr id="20" name="Picture 19"/>
          <p:cNvPicPr>
            <a:picLocks noChangeAspect="1"/>
          </p:cNvPicPr>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911610" y="5207294"/>
            <a:ext cx="1017915" cy="1419844"/>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randombar(horizontal)">
                                      <p:cBhvr>
                                        <p:cTn id="20" dur="500"/>
                                        <p:tgtEl>
                                          <p:spTgt spid="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randombar(horizontal)">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randombar(horizontal)">
                                      <p:cBhvr>
                                        <p:cTn id="44" dur="500"/>
                                        <p:tgtEl>
                                          <p:spTgt spid="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par>
                                <p:cTn id="53" presetID="14" presetClass="entr" presetSubtype="1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randombar(horizontal)">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fltVal val="0"/>
                                          </p:val>
                                        </p:tav>
                                        <p:tav tm="100000">
                                          <p:val>
                                            <p:strVal val="#ppt_w"/>
                                          </p:val>
                                        </p:tav>
                                      </p:tavLst>
                                    </p:anim>
                                    <p:anim calcmode="lin" valueType="num">
                                      <p:cBhvr>
                                        <p:cTn id="61" dur="500" fill="hold"/>
                                        <p:tgtEl>
                                          <p:spTgt spid="14"/>
                                        </p:tgtEl>
                                        <p:attrNameLst>
                                          <p:attrName>ppt_h</p:attrName>
                                        </p:attrNameLst>
                                      </p:cBhvr>
                                      <p:tavLst>
                                        <p:tav tm="0">
                                          <p:val>
                                            <p:fltVal val="0"/>
                                          </p:val>
                                        </p:tav>
                                        <p:tav tm="100000">
                                          <p:val>
                                            <p:strVal val="#ppt_h"/>
                                          </p:val>
                                        </p:tav>
                                      </p:tavLst>
                                    </p:anim>
                                    <p:animEffect transition="in" filter="fade">
                                      <p:cBhvr>
                                        <p:cTn id="62" dur="500"/>
                                        <p:tgtEl>
                                          <p:spTgt spid="1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Effect transition="in" filter="fade">
                                      <p:cBhvr>
                                        <p:cTn id="74" dur="500"/>
                                        <p:tgtEl>
                                          <p:spTgt spid="2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p:cTn id="89" dur="500" fill="hold"/>
                                        <p:tgtEl>
                                          <p:spTgt spid="32"/>
                                        </p:tgtEl>
                                        <p:attrNameLst>
                                          <p:attrName>ppt_w</p:attrName>
                                        </p:attrNameLst>
                                      </p:cBhvr>
                                      <p:tavLst>
                                        <p:tav tm="0">
                                          <p:val>
                                            <p:fltVal val="0"/>
                                          </p:val>
                                        </p:tav>
                                        <p:tav tm="100000">
                                          <p:val>
                                            <p:strVal val="#ppt_w"/>
                                          </p:val>
                                        </p:tav>
                                      </p:tavLst>
                                    </p:anim>
                                    <p:anim calcmode="lin" valueType="num">
                                      <p:cBhvr>
                                        <p:cTn id="90" dur="500" fill="hold"/>
                                        <p:tgtEl>
                                          <p:spTgt spid="32"/>
                                        </p:tgtEl>
                                        <p:attrNameLst>
                                          <p:attrName>ppt_h</p:attrName>
                                        </p:attrNameLst>
                                      </p:cBhvr>
                                      <p:tavLst>
                                        <p:tav tm="0">
                                          <p:val>
                                            <p:fltVal val="0"/>
                                          </p:val>
                                        </p:tav>
                                        <p:tav tm="100000">
                                          <p:val>
                                            <p:strVal val="#ppt_h"/>
                                          </p:val>
                                        </p:tav>
                                      </p:tavLst>
                                    </p:anim>
                                    <p:animEffect transition="in" filter="fade">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p:cTn id="96" dur="500" fill="hold"/>
                                        <p:tgtEl>
                                          <p:spTgt spid="33"/>
                                        </p:tgtEl>
                                        <p:attrNameLst>
                                          <p:attrName>ppt_w</p:attrName>
                                        </p:attrNameLst>
                                      </p:cBhvr>
                                      <p:tavLst>
                                        <p:tav tm="0">
                                          <p:val>
                                            <p:fltVal val="0"/>
                                          </p:val>
                                        </p:tav>
                                        <p:tav tm="100000">
                                          <p:val>
                                            <p:strVal val="#ppt_w"/>
                                          </p:val>
                                        </p:tav>
                                      </p:tavLst>
                                    </p:anim>
                                    <p:anim calcmode="lin" valueType="num">
                                      <p:cBhvr>
                                        <p:cTn id="97" dur="500" fill="hold"/>
                                        <p:tgtEl>
                                          <p:spTgt spid="33"/>
                                        </p:tgtEl>
                                        <p:attrNameLst>
                                          <p:attrName>ppt_h</p:attrName>
                                        </p:attrNameLst>
                                      </p:cBhvr>
                                      <p:tavLst>
                                        <p:tav tm="0">
                                          <p:val>
                                            <p:fltVal val="0"/>
                                          </p:val>
                                        </p:tav>
                                        <p:tav tm="100000">
                                          <p:val>
                                            <p:strVal val="#ppt_h"/>
                                          </p:val>
                                        </p:tav>
                                      </p:tavLst>
                                    </p:anim>
                                    <p:animEffect transition="in" filter="fade">
                                      <p:cBhvr>
                                        <p:cTn id="98" dur="500"/>
                                        <p:tgtEl>
                                          <p:spTgt spid="3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34"/>
                                        </p:tgtEl>
                                        <p:attrNameLst>
                                          <p:attrName>style.visibility</p:attrName>
                                        </p:attrNameLst>
                                      </p:cBhvr>
                                      <p:to>
                                        <p:strVal val="visible"/>
                                      </p:to>
                                    </p:set>
                                    <p:anim calcmode="lin" valueType="num">
                                      <p:cBhvr>
                                        <p:cTn id="101" dur="500" fill="hold"/>
                                        <p:tgtEl>
                                          <p:spTgt spid="34"/>
                                        </p:tgtEl>
                                        <p:attrNameLst>
                                          <p:attrName>ppt_w</p:attrName>
                                        </p:attrNameLst>
                                      </p:cBhvr>
                                      <p:tavLst>
                                        <p:tav tm="0">
                                          <p:val>
                                            <p:fltVal val="0"/>
                                          </p:val>
                                        </p:tav>
                                        <p:tav tm="100000">
                                          <p:val>
                                            <p:strVal val="#ppt_w"/>
                                          </p:val>
                                        </p:tav>
                                      </p:tavLst>
                                    </p:anim>
                                    <p:anim calcmode="lin" valueType="num">
                                      <p:cBhvr>
                                        <p:cTn id="102" dur="500" fill="hold"/>
                                        <p:tgtEl>
                                          <p:spTgt spid="34"/>
                                        </p:tgtEl>
                                        <p:attrNameLst>
                                          <p:attrName>ppt_h</p:attrName>
                                        </p:attrNameLst>
                                      </p:cBhvr>
                                      <p:tavLst>
                                        <p:tav tm="0">
                                          <p:val>
                                            <p:fltVal val="0"/>
                                          </p:val>
                                        </p:tav>
                                        <p:tav tm="100000">
                                          <p:val>
                                            <p:strVal val="#ppt_h"/>
                                          </p:val>
                                        </p:tav>
                                      </p:tavLst>
                                    </p:anim>
                                    <p:animEffect transition="in" filter="fade">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53" presetClass="entr" presetSubtype="16"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p:cTn id="108" dur="500" fill="hold"/>
                                        <p:tgtEl>
                                          <p:spTgt spid="15"/>
                                        </p:tgtEl>
                                        <p:attrNameLst>
                                          <p:attrName>ppt_w</p:attrName>
                                        </p:attrNameLst>
                                      </p:cBhvr>
                                      <p:tavLst>
                                        <p:tav tm="0">
                                          <p:val>
                                            <p:fltVal val="0"/>
                                          </p:val>
                                        </p:tav>
                                        <p:tav tm="100000">
                                          <p:val>
                                            <p:strVal val="#ppt_w"/>
                                          </p:val>
                                        </p:tav>
                                      </p:tavLst>
                                    </p:anim>
                                    <p:anim calcmode="lin" valueType="num">
                                      <p:cBhvr>
                                        <p:cTn id="109" dur="500" fill="hold"/>
                                        <p:tgtEl>
                                          <p:spTgt spid="15"/>
                                        </p:tgtEl>
                                        <p:attrNameLst>
                                          <p:attrName>ppt_h</p:attrName>
                                        </p:attrNameLst>
                                      </p:cBhvr>
                                      <p:tavLst>
                                        <p:tav tm="0">
                                          <p:val>
                                            <p:fltVal val="0"/>
                                          </p:val>
                                        </p:tav>
                                        <p:tav tm="100000">
                                          <p:val>
                                            <p:strVal val="#ppt_h"/>
                                          </p:val>
                                        </p:tav>
                                      </p:tavLst>
                                    </p:anim>
                                    <p:animEffect transition="in" filter="fade">
                                      <p:cBhvr>
                                        <p:cTn id="110" dur="500"/>
                                        <p:tgtEl>
                                          <p:spTgt spid="15"/>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35"/>
                                        </p:tgtEl>
                                        <p:attrNameLst>
                                          <p:attrName>style.visibility</p:attrName>
                                        </p:attrNameLst>
                                      </p:cBhvr>
                                      <p:to>
                                        <p:strVal val="visible"/>
                                      </p:to>
                                    </p:set>
                                    <p:anim calcmode="lin" valueType="num">
                                      <p:cBhvr>
                                        <p:cTn id="115" dur="500" fill="hold"/>
                                        <p:tgtEl>
                                          <p:spTgt spid="35"/>
                                        </p:tgtEl>
                                        <p:attrNameLst>
                                          <p:attrName>ppt_w</p:attrName>
                                        </p:attrNameLst>
                                      </p:cBhvr>
                                      <p:tavLst>
                                        <p:tav tm="0">
                                          <p:val>
                                            <p:fltVal val="0"/>
                                          </p:val>
                                        </p:tav>
                                        <p:tav tm="100000">
                                          <p:val>
                                            <p:strVal val="#ppt_w"/>
                                          </p:val>
                                        </p:tav>
                                      </p:tavLst>
                                    </p:anim>
                                    <p:anim calcmode="lin" valueType="num">
                                      <p:cBhvr>
                                        <p:cTn id="116" dur="500" fill="hold"/>
                                        <p:tgtEl>
                                          <p:spTgt spid="35"/>
                                        </p:tgtEl>
                                        <p:attrNameLst>
                                          <p:attrName>ppt_h</p:attrName>
                                        </p:attrNameLst>
                                      </p:cBhvr>
                                      <p:tavLst>
                                        <p:tav tm="0">
                                          <p:val>
                                            <p:fltVal val="0"/>
                                          </p:val>
                                        </p:tav>
                                        <p:tav tm="100000">
                                          <p:val>
                                            <p:strVal val="#ppt_h"/>
                                          </p:val>
                                        </p:tav>
                                      </p:tavLst>
                                    </p:anim>
                                    <p:animEffect transition="in" filter="fade">
                                      <p:cBhvr>
                                        <p:cTn id="117" dur="500"/>
                                        <p:tgtEl>
                                          <p:spTgt spid="35"/>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500" fill="hold"/>
                                        <p:tgtEl>
                                          <p:spTgt spid="36"/>
                                        </p:tgtEl>
                                        <p:attrNameLst>
                                          <p:attrName>ppt_w</p:attrName>
                                        </p:attrNameLst>
                                      </p:cBhvr>
                                      <p:tavLst>
                                        <p:tav tm="0">
                                          <p:val>
                                            <p:fltVal val="0"/>
                                          </p:val>
                                        </p:tav>
                                        <p:tav tm="100000">
                                          <p:val>
                                            <p:strVal val="#ppt_w"/>
                                          </p:val>
                                        </p:tav>
                                      </p:tavLst>
                                    </p:anim>
                                    <p:anim calcmode="lin" valueType="num">
                                      <p:cBhvr>
                                        <p:cTn id="121" dur="500" fill="hold"/>
                                        <p:tgtEl>
                                          <p:spTgt spid="36"/>
                                        </p:tgtEl>
                                        <p:attrNameLst>
                                          <p:attrName>ppt_h</p:attrName>
                                        </p:attrNameLst>
                                      </p:cBhvr>
                                      <p:tavLst>
                                        <p:tav tm="0">
                                          <p:val>
                                            <p:fltVal val="0"/>
                                          </p:val>
                                        </p:tav>
                                        <p:tav tm="100000">
                                          <p:val>
                                            <p:strVal val="#ppt_h"/>
                                          </p:val>
                                        </p:tav>
                                      </p:tavLst>
                                    </p:anim>
                                    <p:animEffect transition="in" filter="fade">
                                      <p:cBhvr>
                                        <p:cTn id="122" dur="500"/>
                                        <p:tgtEl>
                                          <p:spTgt spid="36"/>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anim calcmode="lin" valueType="num">
                                      <p:cBhvr>
                                        <p:cTn id="127" dur="500" fill="hold"/>
                                        <p:tgtEl>
                                          <p:spTgt spid="37"/>
                                        </p:tgtEl>
                                        <p:attrNameLst>
                                          <p:attrName>ppt_w</p:attrName>
                                        </p:attrNameLst>
                                      </p:cBhvr>
                                      <p:tavLst>
                                        <p:tav tm="0">
                                          <p:val>
                                            <p:fltVal val="0"/>
                                          </p:val>
                                        </p:tav>
                                        <p:tav tm="100000">
                                          <p:val>
                                            <p:strVal val="#ppt_w"/>
                                          </p:val>
                                        </p:tav>
                                      </p:tavLst>
                                    </p:anim>
                                    <p:anim calcmode="lin" valueType="num">
                                      <p:cBhvr>
                                        <p:cTn id="128" dur="500" fill="hold"/>
                                        <p:tgtEl>
                                          <p:spTgt spid="37"/>
                                        </p:tgtEl>
                                        <p:attrNameLst>
                                          <p:attrName>ppt_h</p:attrName>
                                        </p:attrNameLst>
                                      </p:cBhvr>
                                      <p:tavLst>
                                        <p:tav tm="0">
                                          <p:val>
                                            <p:fltVal val="0"/>
                                          </p:val>
                                        </p:tav>
                                        <p:tav tm="100000">
                                          <p:val>
                                            <p:strVal val="#ppt_h"/>
                                          </p:val>
                                        </p:tav>
                                      </p:tavLst>
                                    </p:anim>
                                    <p:animEffect transition="in" filter="fade">
                                      <p:cBhvr>
                                        <p:cTn id="129" dur="500"/>
                                        <p:tgtEl>
                                          <p:spTgt spid="3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animEffect transition="in" filter="fade">
                                      <p:cBhvr>
                                        <p:cTn id="134" dur="500"/>
                                        <p:tgtEl>
                                          <p:spTgt spid="38"/>
                                        </p:tgtEl>
                                      </p:cBhvr>
                                    </p:animEffect>
                                  </p:childTnLst>
                                </p:cTn>
                              </p:par>
                            </p:childTnLst>
                          </p:cTn>
                        </p:par>
                      </p:childTnLst>
                    </p:cTn>
                  </p:par>
                  <p:par>
                    <p:cTn id="135" fill="hold">
                      <p:stCondLst>
                        <p:cond delay="indefinite"/>
                      </p:stCondLst>
                      <p:childTnLst>
                        <p:par>
                          <p:cTn id="136" fill="hold">
                            <p:stCondLst>
                              <p:cond delay="0"/>
                            </p:stCondLst>
                            <p:childTnLst>
                              <p:par>
                                <p:cTn id="137" presetID="53" presetClass="entr" presetSubtype="16" fill="hold" grpId="0" nodeType="click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p:cTn id="139" dur="500" fill="hold"/>
                                        <p:tgtEl>
                                          <p:spTgt spid="39"/>
                                        </p:tgtEl>
                                        <p:attrNameLst>
                                          <p:attrName>ppt_w</p:attrName>
                                        </p:attrNameLst>
                                      </p:cBhvr>
                                      <p:tavLst>
                                        <p:tav tm="0">
                                          <p:val>
                                            <p:fltVal val="0"/>
                                          </p:val>
                                        </p:tav>
                                        <p:tav tm="100000">
                                          <p:val>
                                            <p:strVal val="#ppt_w"/>
                                          </p:val>
                                        </p:tav>
                                      </p:tavLst>
                                    </p:anim>
                                    <p:anim calcmode="lin" valueType="num">
                                      <p:cBhvr>
                                        <p:cTn id="140" dur="500" fill="hold"/>
                                        <p:tgtEl>
                                          <p:spTgt spid="39"/>
                                        </p:tgtEl>
                                        <p:attrNameLst>
                                          <p:attrName>ppt_h</p:attrName>
                                        </p:attrNameLst>
                                      </p:cBhvr>
                                      <p:tavLst>
                                        <p:tav tm="0">
                                          <p:val>
                                            <p:fltVal val="0"/>
                                          </p:val>
                                        </p:tav>
                                        <p:tav tm="100000">
                                          <p:val>
                                            <p:strVal val="#ppt_h"/>
                                          </p:val>
                                        </p:tav>
                                      </p:tavLst>
                                    </p:anim>
                                    <p:animEffect transition="in" filter="fade">
                                      <p:cBhvr>
                                        <p:cTn id="141" dur="500"/>
                                        <p:tgtEl>
                                          <p:spTgt spid="39"/>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40"/>
                                        </p:tgtEl>
                                        <p:attrNameLst>
                                          <p:attrName>style.visibility</p:attrName>
                                        </p:attrNameLst>
                                      </p:cBhvr>
                                      <p:to>
                                        <p:strVal val="visible"/>
                                      </p:to>
                                    </p:set>
                                    <p:anim calcmode="lin" valueType="num">
                                      <p:cBhvr>
                                        <p:cTn id="144" dur="500" fill="hold"/>
                                        <p:tgtEl>
                                          <p:spTgt spid="40"/>
                                        </p:tgtEl>
                                        <p:attrNameLst>
                                          <p:attrName>ppt_w</p:attrName>
                                        </p:attrNameLst>
                                      </p:cBhvr>
                                      <p:tavLst>
                                        <p:tav tm="0">
                                          <p:val>
                                            <p:fltVal val="0"/>
                                          </p:val>
                                        </p:tav>
                                        <p:tav tm="100000">
                                          <p:val>
                                            <p:strVal val="#ppt_w"/>
                                          </p:val>
                                        </p:tav>
                                      </p:tavLst>
                                    </p:anim>
                                    <p:anim calcmode="lin" valueType="num">
                                      <p:cBhvr>
                                        <p:cTn id="145" dur="500" fill="hold"/>
                                        <p:tgtEl>
                                          <p:spTgt spid="40"/>
                                        </p:tgtEl>
                                        <p:attrNameLst>
                                          <p:attrName>ppt_h</p:attrName>
                                        </p:attrNameLst>
                                      </p:cBhvr>
                                      <p:tavLst>
                                        <p:tav tm="0">
                                          <p:val>
                                            <p:fltVal val="0"/>
                                          </p:val>
                                        </p:tav>
                                        <p:tav tm="100000">
                                          <p:val>
                                            <p:strVal val="#ppt_h"/>
                                          </p:val>
                                        </p:tav>
                                      </p:tavLst>
                                    </p:anim>
                                    <p:animEffect transition="in" filter="fade">
                                      <p:cBhvr>
                                        <p:cTn id="146" dur="500"/>
                                        <p:tgtEl>
                                          <p:spTgt spid="40"/>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p:cTn id="151" dur="500" fill="hold"/>
                                        <p:tgtEl>
                                          <p:spTgt spid="41"/>
                                        </p:tgtEl>
                                        <p:attrNameLst>
                                          <p:attrName>ppt_w</p:attrName>
                                        </p:attrNameLst>
                                      </p:cBhvr>
                                      <p:tavLst>
                                        <p:tav tm="0">
                                          <p:val>
                                            <p:fltVal val="0"/>
                                          </p:val>
                                        </p:tav>
                                        <p:tav tm="100000">
                                          <p:val>
                                            <p:strVal val="#ppt_w"/>
                                          </p:val>
                                        </p:tav>
                                      </p:tavLst>
                                    </p:anim>
                                    <p:anim calcmode="lin" valueType="num">
                                      <p:cBhvr>
                                        <p:cTn id="152" dur="500" fill="hold"/>
                                        <p:tgtEl>
                                          <p:spTgt spid="41"/>
                                        </p:tgtEl>
                                        <p:attrNameLst>
                                          <p:attrName>ppt_h</p:attrName>
                                        </p:attrNameLst>
                                      </p:cBhvr>
                                      <p:tavLst>
                                        <p:tav tm="0">
                                          <p:val>
                                            <p:fltVal val="0"/>
                                          </p:val>
                                        </p:tav>
                                        <p:tav tm="100000">
                                          <p:val>
                                            <p:strVal val="#ppt_h"/>
                                          </p:val>
                                        </p:tav>
                                      </p:tavLst>
                                    </p:anim>
                                    <p:animEffect transition="in" filter="fade">
                                      <p:cBhvr>
                                        <p:cTn id="153" dur="500"/>
                                        <p:tgtEl>
                                          <p:spTgt spid="41"/>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42"/>
                                        </p:tgtEl>
                                        <p:attrNameLst>
                                          <p:attrName>style.visibility</p:attrName>
                                        </p:attrNameLst>
                                      </p:cBhvr>
                                      <p:to>
                                        <p:strVal val="visible"/>
                                      </p:to>
                                    </p:set>
                                    <p:anim calcmode="lin" valueType="num">
                                      <p:cBhvr>
                                        <p:cTn id="156" dur="500" fill="hold"/>
                                        <p:tgtEl>
                                          <p:spTgt spid="42"/>
                                        </p:tgtEl>
                                        <p:attrNameLst>
                                          <p:attrName>ppt_w</p:attrName>
                                        </p:attrNameLst>
                                      </p:cBhvr>
                                      <p:tavLst>
                                        <p:tav tm="0">
                                          <p:val>
                                            <p:fltVal val="0"/>
                                          </p:val>
                                        </p:tav>
                                        <p:tav tm="100000">
                                          <p:val>
                                            <p:strVal val="#ppt_w"/>
                                          </p:val>
                                        </p:tav>
                                      </p:tavLst>
                                    </p:anim>
                                    <p:anim calcmode="lin" valueType="num">
                                      <p:cBhvr>
                                        <p:cTn id="157" dur="500" fill="hold"/>
                                        <p:tgtEl>
                                          <p:spTgt spid="42"/>
                                        </p:tgtEl>
                                        <p:attrNameLst>
                                          <p:attrName>ppt_h</p:attrName>
                                        </p:attrNameLst>
                                      </p:cBhvr>
                                      <p:tavLst>
                                        <p:tav tm="0">
                                          <p:val>
                                            <p:fltVal val="0"/>
                                          </p:val>
                                        </p:tav>
                                        <p:tav tm="100000">
                                          <p:val>
                                            <p:strVal val="#ppt_h"/>
                                          </p:val>
                                        </p:tav>
                                      </p:tavLst>
                                    </p:anim>
                                    <p:animEffect transition="in" filter="fade">
                                      <p:cBhvr>
                                        <p:cTn id="158" dur="500"/>
                                        <p:tgtEl>
                                          <p:spTgt spid="42"/>
                                        </p:tgtEl>
                                      </p:cBhvr>
                                    </p:animEffect>
                                  </p:childTnLst>
                                </p:cTn>
                              </p:par>
                            </p:childTnLst>
                          </p:cTn>
                        </p:par>
                      </p:childTnLst>
                    </p:cTn>
                  </p:par>
                  <p:par>
                    <p:cTn id="159" fill="hold">
                      <p:stCondLst>
                        <p:cond delay="indefinite"/>
                      </p:stCondLst>
                      <p:childTnLst>
                        <p:par>
                          <p:cTn id="160" fill="hold">
                            <p:stCondLst>
                              <p:cond delay="0"/>
                            </p:stCondLst>
                            <p:childTnLst>
                              <p:par>
                                <p:cTn id="161" presetID="53" presetClass="entr" presetSubtype="16" fill="hold" nodeType="clickEffect">
                                  <p:stCondLst>
                                    <p:cond delay="0"/>
                                  </p:stCondLst>
                                  <p:childTnLst>
                                    <p:set>
                                      <p:cBhvr>
                                        <p:cTn id="162" dur="1" fill="hold">
                                          <p:stCondLst>
                                            <p:cond delay="0"/>
                                          </p:stCondLst>
                                        </p:cTn>
                                        <p:tgtEl>
                                          <p:spTgt spid="16"/>
                                        </p:tgtEl>
                                        <p:attrNameLst>
                                          <p:attrName>style.visibility</p:attrName>
                                        </p:attrNameLst>
                                      </p:cBhvr>
                                      <p:to>
                                        <p:strVal val="visible"/>
                                      </p:to>
                                    </p:set>
                                    <p:anim calcmode="lin" valueType="num">
                                      <p:cBhvr>
                                        <p:cTn id="163" dur="500" fill="hold"/>
                                        <p:tgtEl>
                                          <p:spTgt spid="16"/>
                                        </p:tgtEl>
                                        <p:attrNameLst>
                                          <p:attrName>ppt_w</p:attrName>
                                        </p:attrNameLst>
                                      </p:cBhvr>
                                      <p:tavLst>
                                        <p:tav tm="0">
                                          <p:val>
                                            <p:fltVal val="0"/>
                                          </p:val>
                                        </p:tav>
                                        <p:tav tm="100000">
                                          <p:val>
                                            <p:strVal val="#ppt_w"/>
                                          </p:val>
                                        </p:tav>
                                      </p:tavLst>
                                    </p:anim>
                                    <p:anim calcmode="lin" valueType="num">
                                      <p:cBhvr>
                                        <p:cTn id="164" dur="500" fill="hold"/>
                                        <p:tgtEl>
                                          <p:spTgt spid="16"/>
                                        </p:tgtEl>
                                        <p:attrNameLst>
                                          <p:attrName>ppt_h</p:attrName>
                                        </p:attrNameLst>
                                      </p:cBhvr>
                                      <p:tavLst>
                                        <p:tav tm="0">
                                          <p:val>
                                            <p:fltVal val="0"/>
                                          </p:val>
                                        </p:tav>
                                        <p:tav tm="100000">
                                          <p:val>
                                            <p:strVal val="#ppt_h"/>
                                          </p:val>
                                        </p:tav>
                                      </p:tavLst>
                                    </p:anim>
                                    <p:animEffect transition="in" filter="fade">
                                      <p:cBhvr>
                                        <p:cTn id="165" dur="500"/>
                                        <p:tgtEl>
                                          <p:spTgt spid="16"/>
                                        </p:tgtEl>
                                      </p:cBhvr>
                                    </p:animEffect>
                                  </p:childTnLst>
                                </p:cTn>
                              </p:par>
                            </p:childTnLst>
                          </p:cTn>
                        </p:par>
                      </p:childTnLst>
                    </p:cTn>
                  </p:par>
                  <p:par>
                    <p:cTn id="166" fill="hold">
                      <p:stCondLst>
                        <p:cond delay="indefinite"/>
                      </p:stCondLst>
                      <p:childTnLst>
                        <p:par>
                          <p:cTn id="167" fill="hold">
                            <p:stCondLst>
                              <p:cond delay="0"/>
                            </p:stCondLst>
                            <p:childTnLst>
                              <p:par>
                                <p:cTn id="168" presetID="53" presetClass="entr" presetSubtype="16" fill="hold" grpId="0" nodeType="clickEffect">
                                  <p:stCondLst>
                                    <p:cond delay="0"/>
                                  </p:stCondLst>
                                  <p:childTnLst>
                                    <p:set>
                                      <p:cBhvr>
                                        <p:cTn id="169" dur="1" fill="hold">
                                          <p:stCondLst>
                                            <p:cond delay="0"/>
                                          </p:stCondLst>
                                        </p:cTn>
                                        <p:tgtEl>
                                          <p:spTgt spid="45"/>
                                        </p:tgtEl>
                                        <p:attrNameLst>
                                          <p:attrName>style.visibility</p:attrName>
                                        </p:attrNameLst>
                                      </p:cBhvr>
                                      <p:to>
                                        <p:strVal val="visible"/>
                                      </p:to>
                                    </p:set>
                                    <p:anim calcmode="lin" valueType="num">
                                      <p:cBhvr>
                                        <p:cTn id="170" dur="500" fill="hold"/>
                                        <p:tgtEl>
                                          <p:spTgt spid="45"/>
                                        </p:tgtEl>
                                        <p:attrNameLst>
                                          <p:attrName>ppt_w</p:attrName>
                                        </p:attrNameLst>
                                      </p:cBhvr>
                                      <p:tavLst>
                                        <p:tav tm="0">
                                          <p:val>
                                            <p:fltVal val="0"/>
                                          </p:val>
                                        </p:tav>
                                        <p:tav tm="100000">
                                          <p:val>
                                            <p:strVal val="#ppt_w"/>
                                          </p:val>
                                        </p:tav>
                                      </p:tavLst>
                                    </p:anim>
                                    <p:anim calcmode="lin" valueType="num">
                                      <p:cBhvr>
                                        <p:cTn id="171" dur="500" fill="hold"/>
                                        <p:tgtEl>
                                          <p:spTgt spid="45"/>
                                        </p:tgtEl>
                                        <p:attrNameLst>
                                          <p:attrName>ppt_h</p:attrName>
                                        </p:attrNameLst>
                                      </p:cBhvr>
                                      <p:tavLst>
                                        <p:tav tm="0">
                                          <p:val>
                                            <p:fltVal val="0"/>
                                          </p:val>
                                        </p:tav>
                                        <p:tav tm="100000">
                                          <p:val>
                                            <p:strVal val="#ppt_h"/>
                                          </p:val>
                                        </p:tav>
                                      </p:tavLst>
                                    </p:anim>
                                    <p:animEffect transition="in" filter="fade">
                                      <p:cBhvr>
                                        <p:cTn id="172" dur="500"/>
                                        <p:tgtEl>
                                          <p:spTgt spid="45"/>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46"/>
                                        </p:tgtEl>
                                        <p:attrNameLst>
                                          <p:attrName>style.visibility</p:attrName>
                                        </p:attrNameLst>
                                      </p:cBhvr>
                                      <p:to>
                                        <p:strVal val="visible"/>
                                      </p:to>
                                    </p:set>
                                    <p:anim calcmode="lin" valueType="num">
                                      <p:cBhvr>
                                        <p:cTn id="175" dur="500" fill="hold"/>
                                        <p:tgtEl>
                                          <p:spTgt spid="46"/>
                                        </p:tgtEl>
                                        <p:attrNameLst>
                                          <p:attrName>ppt_w</p:attrName>
                                        </p:attrNameLst>
                                      </p:cBhvr>
                                      <p:tavLst>
                                        <p:tav tm="0">
                                          <p:val>
                                            <p:fltVal val="0"/>
                                          </p:val>
                                        </p:tav>
                                        <p:tav tm="100000">
                                          <p:val>
                                            <p:strVal val="#ppt_w"/>
                                          </p:val>
                                        </p:tav>
                                      </p:tavLst>
                                    </p:anim>
                                    <p:anim calcmode="lin" valueType="num">
                                      <p:cBhvr>
                                        <p:cTn id="176" dur="500" fill="hold"/>
                                        <p:tgtEl>
                                          <p:spTgt spid="46"/>
                                        </p:tgtEl>
                                        <p:attrNameLst>
                                          <p:attrName>ppt_h</p:attrName>
                                        </p:attrNameLst>
                                      </p:cBhvr>
                                      <p:tavLst>
                                        <p:tav tm="0">
                                          <p:val>
                                            <p:fltVal val="0"/>
                                          </p:val>
                                        </p:tav>
                                        <p:tav tm="100000">
                                          <p:val>
                                            <p:strVal val="#ppt_h"/>
                                          </p:val>
                                        </p:tav>
                                      </p:tavLst>
                                    </p:anim>
                                    <p:animEffect transition="in" filter="fade">
                                      <p:cBhvr>
                                        <p:cTn id="177" dur="500"/>
                                        <p:tgtEl>
                                          <p:spTgt spid="46"/>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 calcmode="lin" valueType="num">
                                      <p:cBhvr>
                                        <p:cTn id="187" dur="500" fill="hold"/>
                                        <p:tgtEl>
                                          <p:spTgt spid="48"/>
                                        </p:tgtEl>
                                        <p:attrNameLst>
                                          <p:attrName>ppt_w</p:attrName>
                                        </p:attrNameLst>
                                      </p:cBhvr>
                                      <p:tavLst>
                                        <p:tav tm="0">
                                          <p:val>
                                            <p:fltVal val="0"/>
                                          </p:val>
                                        </p:tav>
                                        <p:tav tm="100000">
                                          <p:val>
                                            <p:strVal val="#ppt_w"/>
                                          </p:val>
                                        </p:tav>
                                      </p:tavLst>
                                    </p:anim>
                                    <p:anim calcmode="lin" valueType="num">
                                      <p:cBhvr>
                                        <p:cTn id="188" dur="500" fill="hold"/>
                                        <p:tgtEl>
                                          <p:spTgt spid="48"/>
                                        </p:tgtEl>
                                        <p:attrNameLst>
                                          <p:attrName>ppt_h</p:attrName>
                                        </p:attrNameLst>
                                      </p:cBhvr>
                                      <p:tavLst>
                                        <p:tav tm="0">
                                          <p:val>
                                            <p:fltVal val="0"/>
                                          </p:val>
                                        </p:tav>
                                        <p:tav tm="100000">
                                          <p:val>
                                            <p:strVal val="#ppt_h"/>
                                          </p:val>
                                        </p:tav>
                                      </p:tavLst>
                                    </p:anim>
                                    <p:animEffect transition="in" filter="fade">
                                      <p:cBhvr>
                                        <p:cTn id="189" dur="500"/>
                                        <p:tgtEl>
                                          <p:spTgt spid="48"/>
                                        </p:tgtEl>
                                      </p:cBhvr>
                                    </p:animEffect>
                                  </p:childTnLst>
                                </p:cTn>
                              </p:par>
                            </p:childTnLst>
                          </p:cTn>
                        </p:par>
                      </p:childTnLst>
                    </p:cTn>
                  </p:par>
                  <p:par>
                    <p:cTn id="190" fill="hold">
                      <p:stCondLst>
                        <p:cond delay="indefinite"/>
                      </p:stCondLst>
                      <p:childTnLst>
                        <p:par>
                          <p:cTn id="191" fill="hold">
                            <p:stCondLst>
                              <p:cond delay="0"/>
                            </p:stCondLst>
                            <p:childTnLst>
                              <p:par>
                                <p:cTn id="192" presetID="53" presetClass="entr" presetSubtype="16" fill="hold" grpId="0" nodeType="clickEffect">
                                  <p:stCondLst>
                                    <p:cond delay="0"/>
                                  </p:stCondLst>
                                  <p:childTnLst>
                                    <p:set>
                                      <p:cBhvr>
                                        <p:cTn id="193" dur="1" fill="hold">
                                          <p:stCondLst>
                                            <p:cond delay="0"/>
                                          </p:stCondLst>
                                        </p:cTn>
                                        <p:tgtEl>
                                          <p:spTgt spid="49"/>
                                        </p:tgtEl>
                                        <p:attrNameLst>
                                          <p:attrName>style.visibility</p:attrName>
                                        </p:attrNameLst>
                                      </p:cBhvr>
                                      <p:to>
                                        <p:strVal val="visible"/>
                                      </p:to>
                                    </p:set>
                                    <p:anim calcmode="lin" valueType="num">
                                      <p:cBhvr>
                                        <p:cTn id="194" dur="500" fill="hold"/>
                                        <p:tgtEl>
                                          <p:spTgt spid="49"/>
                                        </p:tgtEl>
                                        <p:attrNameLst>
                                          <p:attrName>ppt_w</p:attrName>
                                        </p:attrNameLst>
                                      </p:cBhvr>
                                      <p:tavLst>
                                        <p:tav tm="0">
                                          <p:val>
                                            <p:fltVal val="0"/>
                                          </p:val>
                                        </p:tav>
                                        <p:tav tm="100000">
                                          <p:val>
                                            <p:strVal val="#ppt_w"/>
                                          </p:val>
                                        </p:tav>
                                      </p:tavLst>
                                    </p:anim>
                                    <p:anim calcmode="lin" valueType="num">
                                      <p:cBhvr>
                                        <p:cTn id="195" dur="500" fill="hold"/>
                                        <p:tgtEl>
                                          <p:spTgt spid="49"/>
                                        </p:tgtEl>
                                        <p:attrNameLst>
                                          <p:attrName>ppt_h</p:attrName>
                                        </p:attrNameLst>
                                      </p:cBhvr>
                                      <p:tavLst>
                                        <p:tav tm="0">
                                          <p:val>
                                            <p:fltVal val="0"/>
                                          </p:val>
                                        </p:tav>
                                        <p:tav tm="100000">
                                          <p:val>
                                            <p:strVal val="#ppt_h"/>
                                          </p:val>
                                        </p:tav>
                                      </p:tavLst>
                                    </p:anim>
                                    <p:animEffect transition="in" filter="fade">
                                      <p:cBhvr>
                                        <p:cTn id="196" dur="500"/>
                                        <p:tgtEl>
                                          <p:spTgt spid="49"/>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50"/>
                                        </p:tgtEl>
                                        <p:attrNameLst>
                                          <p:attrName>style.visibility</p:attrName>
                                        </p:attrNameLst>
                                      </p:cBhvr>
                                      <p:to>
                                        <p:strVal val="visible"/>
                                      </p:to>
                                    </p:set>
                                    <p:anim calcmode="lin" valueType="num">
                                      <p:cBhvr>
                                        <p:cTn id="199" dur="500" fill="hold"/>
                                        <p:tgtEl>
                                          <p:spTgt spid="50"/>
                                        </p:tgtEl>
                                        <p:attrNameLst>
                                          <p:attrName>ppt_w</p:attrName>
                                        </p:attrNameLst>
                                      </p:cBhvr>
                                      <p:tavLst>
                                        <p:tav tm="0">
                                          <p:val>
                                            <p:fltVal val="0"/>
                                          </p:val>
                                        </p:tav>
                                        <p:tav tm="100000">
                                          <p:val>
                                            <p:strVal val="#ppt_w"/>
                                          </p:val>
                                        </p:tav>
                                      </p:tavLst>
                                    </p:anim>
                                    <p:anim calcmode="lin" valueType="num">
                                      <p:cBhvr>
                                        <p:cTn id="200" dur="500" fill="hold"/>
                                        <p:tgtEl>
                                          <p:spTgt spid="50"/>
                                        </p:tgtEl>
                                        <p:attrNameLst>
                                          <p:attrName>ppt_h</p:attrName>
                                        </p:attrNameLst>
                                      </p:cBhvr>
                                      <p:tavLst>
                                        <p:tav tm="0">
                                          <p:val>
                                            <p:fltVal val="0"/>
                                          </p:val>
                                        </p:tav>
                                        <p:tav tm="100000">
                                          <p:val>
                                            <p:strVal val="#ppt_h"/>
                                          </p:val>
                                        </p:tav>
                                      </p:tavLst>
                                    </p:anim>
                                    <p:animEffect transition="in" filter="fade">
                                      <p:cBhvr>
                                        <p:cTn id="201" dur="500"/>
                                        <p:tgtEl>
                                          <p:spTgt spid="50"/>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grpId="0" nodeType="clickEffect">
                                  <p:stCondLst>
                                    <p:cond delay="0"/>
                                  </p:stCondLst>
                                  <p:childTnLst>
                                    <p:set>
                                      <p:cBhvr>
                                        <p:cTn id="205" dur="1" fill="hold">
                                          <p:stCondLst>
                                            <p:cond delay="0"/>
                                          </p:stCondLst>
                                        </p:cTn>
                                        <p:tgtEl>
                                          <p:spTgt spid="51"/>
                                        </p:tgtEl>
                                        <p:attrNameLst>
                                          <p:attrName>style.visibility</p:attrName>
                                        </p:attrNameLst>
                                      </p:cBhvr>
                                      <p:to>
                                        <p:strVal val="visible"/>
                                      </p:to>
                                    </p:set>
                                    <p:anim calcmode="lin" valueType="num">
                                      <p:cBhvr>
                                        <p:cTn id="206" dur="500" fill="hold"/>
                                        <p:tgtEl>
                                          <p:spTgt spid="51"/>
                                        </p:tgtEl>
                                        <p:attrNameLst>
                                          <p:attrName>ppt_w</p:attrName>
                                        </p:attrNameLst>
                                      </p:cBhvr>
                                      <p:tavLst>
                                        <p:tav tm="0">
                                          <p:val>
                                            <p:fltVal val="0"/>
                                          </p:val>
                                        </p:tav>
                                        <p:tav tm="100000">
                                          <p:val>
                                            <p:strVal val="#ppt_w"/>
                                          </p:val>
                                        </p:tav>
                                      </p:tavLst>
                                    </p:anim>
                                    <p:anim calcmode="lin" valueType="num">
                                      <p:cBhvr>
                                        <p:cTn id="207" dur="500" fill="hold"/>
                                        <p:tgtEl>
                                          <p:spTgt spid="51"/>
                                        </p:tgtEl>
                                        <p:attrNameLst>
                                          <p:attrName>ppt_h</p:attrName>
                                        </p:attrNameLst>
                                      </p:cBhvr>
                                      <p:tavLst>
                                        <p:tav tm="0">
                                          <p:val>
                                            <p:fltVal val="0"/>
                                          </p:val>
                                        </p:tav>
                                        <p:tav tm="100000">
                                          <p:val>
                                            <p:strVal val="#ppt_h"/>
                                          </p:val>
                                        </p:tav>
                                      </p:tavLst>
                                    </p:anim>
                                    <p:animEffect transition="in" filter="fade">
                                      <p:cBhvr>
                                        <p:cTn id="208" dur="500"/>
                                        <p:tgtEl>
                                          <p:spTgt spid="51"/>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52"/>
                                        </p:tgtEl>
                                        <p:attrNameLst>
                                          <p:attrName>style.visibility</p:attrName>
                                        </p:attrNameLst>
                                      </p:cBhvr>
                                      <p:to>
                                        <p:strVal val="visible"/>
                                      </p:to>
                                    </p:set>
                                    <p:anim calcmode="lin" valueType="num">
                                      <p:cBhvr>
                                        <p:cTn id="211" dur="500" fill="hold"/>
                                        <p:tgtEl>
                                          <p:spTgt spid="52"/>
                                        </p:tgtEl>
                                        <p:attrNameLst>
                                          <p:attrName>ppt_w</p:attrName>
                                        </p:attrNameLst>
                                      </p:cBhvr>
                                      <p:tavLst>
                                        <p:tav tm="0">
                                          <p:val>
                                            <p:fltVal val="0"/>
                                          </p:val>
                                        </p:tav>
                                        <p:tav tm="100000">
                                          <p:val>
                                            <p:strVal val="#ppt_w"/>
                                          </p:val>
                                        </p:tav>
                                      </p:tavLst>
                                    </p:anim>
                                    <p:anim calcmode="lin" valueType="num">
                                      <p:cBhvr>
                                        <p:cTn id="212" dur="500" fill="hold"/>
                                        <p:tgtEl>
                                          <p:spTgt spid="52"/>
                                        </p:tgtEl>
                                        <p:attrNameLst>
                                          <p:attrName>ppt_h</p:attrName>
                                        </p:attrNameLst>
                                      </p:cBhvr>
                                      <p:tavLst>
                                        <p:tav tm="0">
                                          <p:val>
                                            <p:fltVal val="0"/>
                                          </p:val>
                                        </p:tav>
                                        <p:tav tm="100000">
                                          <p:val>
                                            <p:strVal val="#ppt_h"/>
                                          </p:val>
                                        </p:tav>
                                      </p:tavLst>
                                    </p:anim>
                                    <p:animEffect transition="in" filter="fade">
                                      <p:cBhvr>
                                        <p:cTn id="213" dur="500"/>
                                        <p:tgtEl>
                                          <p:spTgt spid="52"/>
                                        </p:tgtEl>
                                      </p:cBhvr>
                                    </p:animEffect>
                                  </p:childTnLst>
                                </p:cTn>
                              </p:par>
                            </p:childTnLst>
                          </p:cTn>
                        </p:par>
                      </p:childTnLst>
                    </p:cTn>
                  </p:par>
                  <p:par>
                    <p:cTn id="214" fill="hold">
                      <p:stCondLst>
                        <p:cond delay="indefinite"/>
                      </p:stCondLst>
                      <p:childTnLst>
                        <p:par>
                          <p:cTn id="215" fill="hold">
                            <p:stCondLst>
                              <p:cond delay="0"/>
                            </p:stCondLst>
                            <p:childTnLst>
                              <p:par>
                                <p:cTn id="216" presetID="53" presetClass="entr" presetSubtype="16" fill="hold" nodeType="clickEffect">
                                  <p:stCondLst>
                                    <p:cond delay="0"/>
                                  </p:stCondLst>
                                  <p:childTnLst>
                                    <p:set>
                                      <p:cBhvr>
                                        <p:cTn id="217" dur="1" fill="hold">
                                          <p:stCondLst>
                                            <p:cond delay="0"/>
                                          </p:stCondLst>
                                        </p:cTn>
                                        <p:tgtEl>
                                          <p:spTgt spid="17"/>
                                        </p:tgtEl>
                                        <p:attrNameLst>
                                          <p:attrName>style.visibility</p:attrName>
                                        </p:attrNameLst>
                                      </p:cBhvr>
                                      <p:to>
                                        <p:strVal val="visible"/>
                                      </p:to>
                                    </p:set>
                                    <p:anim calcmode="lin" valueType="num">
                                      <p:cBhvr>
                                        <p:cTn id="218" dur="500" fill="hold"/>
                                        <p:tgtEl>
                                          <p:spTgt spid="17"/>
                                        </p:tgtEl>
                                        <p:attrNameLst>
                                          <p:attrName>ppt_w</p:attrName>
                                        </p:attrNameLst>
                                      </p:cBhvr>
                                      <p:tavLst>
                                        <p:tav tm="0">
                                          <p:val>
                                            <p:fltVal val="0"/>
                                          </p:val>
                                        </p:tav>
                                        <p:tav tm="100000">
                                          <p:val>
                                            <p:strVal val="#ppt_w"/>
                                          </p:val>
                                        </p:tav>
                                      </p:tavLst>
                                    </p:anim>
                                    <p:anim calcmode="lin" valueType="num">
                                      <p:cBhvr>
                                        <p:cTn id="219" dur="500" fill="hold"/>
                                        <p:tgtEl>
                                          <p:spTgt spid="17"/>
                                        </p:tgtEl>
                                        <p:attrNameLst>
                                          <p:attrName>ppt_h</p:attrName>
                                        </p:attrNameLst>
                                      </p:cBhvr>
                                      <p:tavLst>
                                        <p:tav tm="0">
                                          <p:val>
                                            <p:fltVal val="0"/>
                                          </p:val>
                                        </p:tav>
                                        <p:tav tm="100000">
                                          <p:val>
                                            <p:strVal val="#ppt_h"/>
                                          </p:val>
                                        </p:tav>
                                      </p:tavLst>
                                    </p:anim>
                                    <p:animEffect transition="in" filter="fade">
                                      <p:cBhvr>
                                        <p:cTn id="220" dur="500"/>
                                        <p:tgtEl>
                                          <p:spTgt spid="17"/>
                                        </p:tgtEl>
                                      </p:cBhvr>
                                    </p:animEffect>
                                  </p:childTnLst>
                                </p:cTn>
                              </p:par>
                            </p:childTnLst>
                          </p:cTn>
                        </p:par>
                      </p:childTnLst>
                    </p:cTn>
                  </p:par>
                  <p:par>
                    <p:cTn id="221" fill="hold">
                      <p:stCondLst>
                        <p:cond delay="indefinite"/>
                      </p:stCondLst>
                      <p:childTnLst>
                        <p:par>
                          <p:cTn id="222" fill="hold">
                            <p:stCondLst>
                              <p:cond delay="0"/>
                            </p:stCondLst>
                            <p:childTnLst>
                              <p:par>
                                <p:cTn id="223" presetID="53" presetClass="entr" presetSubtype="16" fill="hold" grpId="0" nodeType="clickEffect">
                                  <p:stCondLst>
                                    <p:cond delay="0"/>
                                  </p:stCondLst>
                                  <p:childTnLst>
                                    <p:set>
                                      <p:cBhvr>
                                        <p:cTn id="224" dur="1" fill="hold">
                                          <p:stCondLst>
                                            <p:cond delay="0"/>
                                          </p:stCondLst>
                                        </p:cTn>
                                        <p:tgtEl>
                                          <p:spTgt spid="61"/>
                                        </p:tgtEl>
                                        <p:attrNameLst>
                                          <p:attrName>style.visibility</p:attrName>
                                        </p:attrNameLst>
                                      </p:cBhvr>
                                      <p:to>
                                        <p:strVal val="visible"/>
                                      </p:to>
                                    </p:set>
                                    <p:anim calcmode="lin" valueType="num">
                                      <p:cBhvr>
                                        <p:cTn id="225" dur="500" fill="hold"/>
                                        <p:tgtEl>
                                          <p:spTgt spid="61"/>
                                        </p:tgtEl>
                                        <p:attrNameLst>
                                          <p:attrName>ppt_w</p:attrName>
                                        </p:attrNameLst>
                                      </p:cBhvr>
                                      <p:tavLst>
                                        <p:tav tm="0">
                                          <p:val>
                                            <p:fltVal val="0"/>
                                          </p:val>
                                        </p:tav>
                                        <p:tav tm="100000">
                                          <p:val>
                                            <p:strVal val="#ppt_w"/>
                                          </p:val>
                                        </p:tav>
                                      </p:tavLst>
                                    </p:anim>
                                    <p:anim calcmode="lin" valueType="num">
                                      <p:cBhvr>
                                        <p:cTn id="226" dur="500" fill="hold"/>
                                        <p:tgtEl>
                                          <p:spTgt spid="61"/>
                                        </p:tgtEl>
                                        <p:attrNameLst>
                                          <p:attrName>ppt_h</p:attrName>
                                        </p:attrNameLst>
                                      </p:cBhvr>
                                      <p:tavLst>
                                        <p:tav tm="0">
                                          <p:val>
                                            <p:fltVal val="0"/>
                                          </p:val>
                                        </p:tav>
                                        <p:tav tm="100000">
                                          <p:val>
                                            <p:strVal val="#ppt_h"/>
                                          </p:val>
                                        </p:tav>
                                      </p:tavLst>
                                    </p:anim>
                                    <p:animEffect transition="in" filter="fade">
                                      <p:cBhvr>
                                        <p:cTn id="227" dur="500"/>
                                        <p:tgtEl>
                                          <p:spTgt spid="61"/>
                                        </p:tgtEl>
                                      </p:cBhvr>
                                    </p:animEffect>
                                  </p:childTnLst>
                                </p:cTn>
                              </p:par>
                              <p:par>
                                <p:cTn id="228" presetID="53" presetClass="entr" presetSubtype="16" fill="hold" grpId="0" nodeType="withEffect">
                                  <p:stCondLst>
                                    <p:cond delay="0"/>
                                  </p:stCondLst>
                                  <p:childTnLst>
                                    <p:set>
                                      <p:cBhvr>
                                        <p:cTn id="229" dur="1" fill="hold">
                                          <p:stCondLst>
                                            <p:cond delay="0"/>
                                          </p:stCondLst>
                                        </p:cTn>
                                        <p:tgtEl>
                                          <p:spTgt spid="62"/>
                                        </p:tgtEl>
                                        <p:attrNameLst>
                                          <p:attrName>style.visibility</p:attrName>
                                        </p:attrNameLst>
                                      </p:cBhvr>
                                      <p:to>
                                        <p:strVal val="visible"/>
                                      </p:to>
                                    </p:set>
                                    <p:anim calcmode="lin" valueType="num">
                                      <p:cBhvr>
                                        <p:cTn id="230" dur="500" fill="hold"/>
                                        <p:tgtEl>
                                          <p:spTgt spid="62"/>
                                        </p:tgtEl>
                                        <p:attrNameLst>
                                          <p:attrName>ppt_w</p:attrName>
                                        </p:attrNameLst>
                                      </p:cBhvr>
                                      <p:tavLst>
                                        <p:tav tm="0">
                                          <p:val>
                                            <p:fltVal val="0"/>
                                          </p:val>
                                        </p:tav>
                                        <p:tav tm="100000">
                                          <p:val>
                                            <p:strVal val="#ppt_w"/>
                                          </p:val>
                                        </p:tav>
                                      </p:tavLst>
                                    </p:anim>
                                    <p:anim calcmode="lin" valueType="num">
                                      <p:cBhvr>
                                        <p:cTn id="231" dur="500" fill="hold"/>
                                        <p:tgtEl>
                                          <p:spTgt spid="62"/>
                                        </p:tgtEl>
                                        <p:attrNameLst>
                                          <p:attrName>ppt_h</p:attrName>
                                        </p:attrNameLst>
                                      </p:cBhvr>
                                      <p:tavLst>
                                        <p:tav tm="0">
                                          <p:val>
                                            <p:fltVal val="0"/>
                                          </p:val>
                                        </p:tav>
                                        <p:tav tm="100000">
                                          <p:val>
                                            <p:strVal val="#ppt_h"/>
                                          </p:val>
                                        </p:tav>
                                      </p:tavLst>
                                    </p:anim>
                                    <p:animEffect transition="in" filter="fade">
                                      <p:cBhvr>
                                        <p:cTn id="232" dur="500"/>
                                        <p:tgtEl>
                                          <p:spTgt spid="62"/>
                                        </p:tgtEl>
                                      </p:cBhvr>
                                    </p:animEffect>
                                  </p:childTnLst>
                                </p:cTn>
                              </p:par>
                            </p:childTnLst>
                          </p:cTn>
                        </p:par>
                      </p:childTnLst>
                    </p:cTn>
                  </p:par>
                  <p:par>
                    <p:cTn id="233" fill="hold">
                      <p:stCondLst>
                        <p:cond delay="indefinite"/>
                      </p:stCondLst>
                      <p:childTnLst>
                        <p:par>
                          <p:cTn id="234" fill="hold">
                            <p:stCondLst>
                              <p:cond delay="0"/>
                            </p:stCondLst>
                            <p:childTnLst>
                              <p:par>
                                <p:cTn id="235" presetID="53" presetClass="entr" presetSubtype="16" fill="hold" grpId="0" nodeType="clickEffect">
                                  <p:stCondLst>
                                    <p:cond delay="0"/>
                                  </p:stCondLst>
                                  <p:childTnLst>
                                    <p:set>
                                      <p:cBhvr>
                                        <p:cTn id="236" dur="1" fill="hold">
                                          <p:stCondLst>
                                            <p:cond delay="0"/>
                                          </p:stCondLst>
                                        </p:cTn>
                                        <p:tgtEl>
                                          <p:spTgt spid="63"/>
                                        </p:tgtEl>
                                        <p:attrNameLst>
                                          <p:attrName>style.visibility</p:attrName>
                                        </p:attrNameLst>
                                      </p:cBhvr>
                                      <p:to>
                                        <p:strVal val="visible"/>
                                      </p:to>
                                    </p:set>
                                    <p:anim calcmode="lin" valueType="num">
                                      <p:cBhvr>
                                        <p:cTn id="237" dur="500" fill="hold"/>
                                        <p:tgtEl>
                                          <p:spTgt spid="63"/>
                                        </p:tgtEl>
                                        <p:attrNameLst>
                                          <p:attrName>ppt_w</p:attrName>
                                        </p:attrNameLst>
                                      </p:cBhvr>
                                      <p:tavLst>
                                        <p:tav tm="0">
                                          <p:val>
                                            <p:fltVal val="0"/>
                                          </p:val>
                                        </p:tav>
                                        <p:tav tm="100000">
                                          <p:val>
                                            <p:strVal val="#ppt_w"/>
                                          </p:val>
                                        </p:tav>
                                      </p:tavLst>
                                    </p:anim>
                                    <p:anim calcmode="lin" valueType="num">
                                      <p:cBhvr>
                                        <p:cTn id="238" dur="500" fill="hold"/>
                                        <p:tgtEl>
                                          <p:spTgt spid="63"/>
                                        </p:tgtEl>
                                        <p:attrNameLst>
                                          <p:attrName>ppt_h</p:attrName>
                                        </p:attrNameLst>
                                      </p:cBhvr>
                                      <p:tavLst>
                                        <p:tav tm="0">
                                          <p:val>
                                            <p:fltVal val="0"/>
                                          </p:val>
                                        </p:tav>
                                        <p:tav tm="100000">
                                          <p:val>
                                            <p:strVal val="#ppt_h"/>
                                          </p:val>
                                        </p:tav>
                                      </p:tavLst>
                                    </p:anim>
                                    <p:animEffect transition="in" filter="fade">
                                      <p:cBhvr>
                                        <p:cTn id="239" dur="500"/>
                                        <p:tgtEl>
                                          <p:spTgt spid="6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64"/>
                                        </p:tgtEl>
                                        <p:attrNameLst>
                                          <p:attrName>style.visibility</p:attrName>
                                        </p:attrNameLst>
                                      </p:cBhvr>
                                      <p:to>
                                        <p:strVal val="visible"/>
                                      </p:to>
                                    </p:set>
                                    <p:anim calcmode="lin" valueType="num">
                                      <p:cBhvr>
                                        <p:cTn id="242" dur="500" fill="hold"/>
                                        <p:tgtEl>
                                          <p:spTgt spid="64"/>
                                        </p:tgtEl>
                                        <p:attrNameLst>
                                          <p:attrName>ppt_w</p:attrName>
                                        </p:attrNameLst>
                                      </p:cBhvr>
                                      <p:tavLst>
                                        <p:tav tm="0">
                                          <p:val>
                                            <p:fltVal val="0"/>
                                          </p:val>
                                        </p:tav>
                                        <p:tav tm="100000">
                                          <p:val>
                                            <p:strVal val="#ppt_w"/>
                                          </p:val>
                                        </p:tav>
                                      </p:tavLst>
                                    </p:anim>
                                    <p:anim calcmode="lin" valueType="num">
                                      <p:cBhvr>
                                        <p:cTn id="243" dur="500" fill="hold"/>
                                        <p:tgtEl>
                                          <p:spTgt spid="64"/>
                                        </p:tgtEl>
                                        <p:attrNameLst>
                                          <p:attrName>ppt_h</p:attrName>
                                        </p:attrNameLst>
                                      </p:cBhvr>
                                      <p:tavLst>
                                        <p:tav tm="0">
                                          <p:val>
                                            <p:fltVal val="0"/>
                                          </p:val>
                                        </p:tav>
                                        <p:tav tm="100000">
                                          <p:val>
                                            <p:strVal val="#ppt_h"/>
                                          </p:val>
                                        </p:tav>
                                      </p:tavLst>
                                    </p:anim>
                                    <p:animEffect transition="in" filter="fade">
                                      <p:cBhvr>
                                        <p:cTn id="244" dur="500"/>
                                        <p:tgtEl>
                                          <p:spTgt spid="64"/>
                                        </p:tgtEl>
                                      </p:cBhvr>
                                    </p:animEffect>
                                  </p:childTnLst>
                                </p:cTn>
                              </p:par>
                            </p:childTnLst>
                          </p:cTn>
                        </p:par>
                      </p:childTnLst>
                    </p:cTn>
                  </p:par>
                  <p:par>
                    <p:cTn id="245" fill="hold">
                      <p:stCondLst>
                        <p:cond delay="indefinite"/>
                      </p:stCondLst>
                      <p:childTnLst>
                        <p:par>
                          <p:cTn id="246" fill="hold">
                            <p:stCondLst>
                              <p:cond delay="0"/>
                            </p:stCondLst>
                            <p:childTnLst>
                              <p:par>
                                <p:cTn id="247" presetID="53" presetClass="entr" presetSubtype="16" fill="hold" grpId="0" nodeType="clickEffect">
                                  <p:stCondLst>
                                    <p:cond delay="0"/>
                                  </p:stCondLst>
                                  <p:childTnLst>
                                    <p:set>
                                      <p:cBhvr>
                                        <p:cTn id="248" dur="1" fill="hold">
                                          <p:stCondLst>
                                            <p:cond delay="0"/>
                                          </p:stCondLst>
                                        </p:cTn>
                                        <p:tgtEl>
                                          <p:spTgt spid="65"/>
                                        </p:tgtEl>
                                        <p:attrNameLst>
                                          <p:attrName>style.visibility</p:attrName>
                                        </p:attrNameLst>
                                      </p:cBhvr>
                                      <p:to>
                                        <p:strVal val="visible"/>
                                      </p:to>
                                    </p:set>
                                    <p:anim calcmode="lin" valueType="num">
                                      <p:cBhvr>
                                        <p:cTn id="249" dur="500" fill="hold"/>
                                        <p:tgtEl>
                                          <p:spTgt spid="65"/>
                                        </p:tgtEl>
                                        <p:attrNameLst>
                                          <p:attrName>ppt_w</p:attrName>
                                        </p:attrNameLst>
                                      </p:cBhvr>
                                      <p:tavLst>
                                        <p:tav tm="0">
                                          <p:val>
                                            <p:fltVal val="0"/>
                                          </p:val>
                                        </p:tav>
                                        <p:tav tm="100000">
                                          <p:val>
                                            <p:strVal val="#ppt_w"/>
                                          </p:val>
                                        </p:tav>
                                      </p:tavLst>
                                    </p:anim>
                                    <p:anim calcmode="lin" valueType="num">
                                      <p:cBhvr>
                                        <p:cTn id="250" dur="500" fill="hold"/>
                                        <p:tgtEl>
                                          <p:spTgt spid="65"/>
                                        </p:tgtEl>
                                        <p:attrNameLst>
                                          <p:attrName>ppt_h</p:attrName>
                                        </p:attrNameLst>
                                      </p:cBhvr>
                                      <p:tavLst>
                                        <p:tav tm="0">
                                          <p:val>
                                            <p:fltVal val="0"/>
                                          </p:val>
                                        </p:tav>
                                        <p:tav tm="100000">
                                          <p:val>
                                            <p:strVal val="#ppt_h"/>
                                          </p:val>
                                        </p:tav>
                                      </p:tavLst>
                                    </p:anim>
                                    <p:animEffect transition="in" filter="fade">
                                      <p:cBhvr>
                                        <p:cTn id="251" dur="500"/>
                                        <p:tgtEl>
                                          <p:spTgt spid="65"/>
                                        </p:tgtEl>
                                      </p:cBhvr>
                                    </p:animEffect>
                                  </p:childTnLst>
                                </p:cTn>
                              </p:par>
                              <p:par>
                                <p:cTn id="252" presetID="53" presetClass="entr" presetSubtype="16" fill="hold" grpId="0" nodeType="withEffect">
                                  <p:stCondLst>
                                    <p:cond delay="0"/>
                                  </p:stCondLst>
                                  <p:childTnLst>
                                    <p:set>
                                      <p:cBhvr>
                                        <p:cTn id="253" dur="1" fill="hold">
                                          <p:stCondLst>
                                            <p:cond delay="0"/>
                                          </p:stCondLst>
                                        </p:cTn>
                                        <p:tgtEl>
                                          <p:spTgt spid="66"/>
                                        </p:tgtEl>
                                        <p:attrNameLst>
                                          <p:attrName>style.visibility</p:attrName>
                                        </p:attrNameLst>
                                      </p:cBhvr>
                                      <p:to>
                                        <p:strVal val="visible"/>
                                      </p:to>
                                    </p:set>
                                    <p:anim calcmode="lin" valueType="num">
                                      <p:cBhvr>
                                        <p:cTn id="254" dur="500" fill="hold"/>
                                        <p:tgtEl>
                                          <p:spTgt spid="66"/>
                                        </p:tgtEl>
                                        <p:attrNameLst>
                                          <p:attrName>ppt_w</p:attrName>
                                        </p:attrNameLst>
                                      </p:cBhvr>
                                      <p:tavLst>
                                        <p:tav tm="0">
                                          <p:val>
                                            <p:fltVal val="0"/>
                                          </p:val>
                                        </p:tav>
                                        <p:tav tm="100000">
                                          <p:val>
                                            <p:strVal val="#ppt_w"/>
                                          </p:val>
                                        </p:tav>
                                      </p:tavLst>
                                    </p:anim>
                                    <p:anim calcmode="lin" valueType="num">
                                      <p:cBhvr>
                                        <p:cTn id="255" dur="500" fill="hold"/>
                                        <p:tgtEl>
                                          <p:spTgt spid="66"/>
                                        </p:tgtEl>
                                        <p:attrNameLst>
                                          <p:attrName>ppt_h</p:attrName>
                                        </p:attrNameLst>
                                      </p:cBhvr>
                                      <p:tavLst>
                                        <p:tav tm="0">
                                          <p:val>
                                            <p:fltVal val="0"/>
                                          </p:val>
                                        </p:tav>
                                        <p:tav tm="100000">
                                          <p:val>
                                            <p:strVal val="#ppt_h"/>
                                          </p:val>
                                        </p:tav>
                                      </p:tavLst>
                                    </p:anim>
                                    <p:animEffect transition="in" filter="fade">
                                      <p:cBhvr>
                                        <p:cTn id="256" dur="500"/>
                                        <p:tgtEl>
                                          <p:spTgt spid="66"/>
                                        </p:tgtEl>
                                      </p:cBhvr>
                                    </p:animEffect>
                                  </p:childTnLst>
                                </p:cTn>
                              </p:par>
                            </p:childTnLst>
                          </p:cTn>
                        </p:par>
                      </p:childTnLst>
                    </p:cTn>
                  </p:par>
                  <p:par>
                    <p:cTn id="257" fill="hold">
                      <p:stCondLst>
                        <p:cond delay="indefinite"/>
                      </p:stCondLst>
                      <p:childTnLst>
                        <p:par>
                          <p:cTn id="258" fill="hold">
                            <p:stCondLst>
                              <p:cond delay="0"/>
                            </p:stCondLst>
                            <p:childTnLst>
                              <p:par>
                                <p:cTn id="259" presetID="53" presetClass="entr" presetSubtype="16" fill="hold" grpId="0" nodeType="clickEffect">
                                  <p:stCondLst>
                                    <p:cond delay="0"/>
                                  </p:stCondLst>
                                  <p:childTnLst>
                                    <p:set>
                                      <p:cBhvr>
                                        <p:cTn id="260" dur="1" fill="hold">
                                          <p:stCondLst>
                                            <p:cond delay="0"/>
                                          </p:stCondLst>
                                        </p:cTn>
                                        <p:tgtEl>
                                          <p:spTgt spid="67"/>
                                        </p:tgtEl>
                                        <p:attrNameLst>
                                          <p:attrName>style.visibility</p:attrName>
                                        </p:attrNameLst>
                                      </p:cBhvr>
                                      <p:to>
                                        <p:strVal val="visible"/>
                                      </p:to>
                                    </p:set>
                                    <p:anim calcmode="lin" valueType="num">
                                      <p:cBhvr>
                                        <p:cTn id="261" dur="500" fill="hold"/>
                                        <p:tgtEl>
                                          <p:spTgt spid="67"/>
                                        </p:tgtEl>
                                        <p:attrNameLst>
                                          <p:attrName>ppt_w</p:attrName>
                                        </p:attrNameLst>
                                      </p:cBhvr>
                                      <p:tavLst>
                                        <p:tav tm="0">
                                          <p:val>
                                            <p:fltVal val="0"/>
                                          </p:val>
                                        </p:tav>
                                        <p:tav tm="100000">
                                          <p:val>
                                            <p:strVal val="#ppt_w"/>
                                          </p:val>
                                        </p:tav>
                                      </p:tavLst>
                                    </p:anim>
                                    <p:anim calcmode="lin" valueType="num">
                                      <p:cBhvr>
                                        <p:cTn id="262" dur="500" fill="hold"/>
                                        <p:tgtEl>
                                          <p:spTgt spid="67"/>
                                        </p:tgtEl>
                                        <p:attrNameLst>
                                          <p:attrName>ppt_h</p:attrName>
                                        </p:attrNameLst>
                                      </p:cBhvr>
                                      <p:tavLst>
                                        <p:tav tm="0">
                                          <p:val>
                                            <p:fltVal val="0"/>
                                          </p:val>
                                        </p:tav>
                                        <p:tav tm="100000">
                                          <p:val>
                                            <p:strVal val="#ppt_h"/>
                                          </p:val>
                                        </p:tav>
                                      </p:tavLst>
                                    </p:anim>
                                    <p:animEffect transition="in" filter="fade">
                                      <p:cBhvr>
                                        <p:cTn id="263" dur="500"/>
                                        <p:tgtEl>
                                          <p:spTgt spid="67"/>
                                        </p:tgtEl>
                                      </p:cBhvr>
                                    </p:animEffect>
                                  </p:childTnLst>
                                </p:cTn>
                              </p:par>
                              <p:par>
                                <p:cTn id="264" presetID="53" presetClass="entr" presetSubtype="16" fill="hold" grpId="0" nodeType="withEffect">
                                  <p:stCondLst>
                                    <p:cond delay="0"/>
                                  </p:stCondLst>
                                  <p:childTnLst>
                                    <p:set>
                                      <p:cBhvr>
                                        <p:cTn id="265" dur="1" fill="hold">
                                          <p:stCondLst>
                                            <p:cond delay="0"/>
                                          </p:stCondLst>
                                        </p:cTn>
                                        <p:tgtEl>
                                          <p:spTgt spid="68"/>
                                        </p:tgtEl>
                                        <p:attrNameLst>
                                          <p:attrName>style.visibility</p:attrName>
                                        </p:attrNameLst>
                                      </p:cBhvr>
                                      <p:to>
                                        <p:strVal val="visible"/>
                                      </p:to>
                                    </p:set>
                                    <p:anim calcmode="lin" valueType="num">
                                      <p:cBhvr>
                                        <p:cTn id="266" dur="500" fill="hold"/>
                                        <p:tgtEl>
                                          <p:spTgt spid="68"/>
                                        </p:tgtEl>
                                        <p:attrNameLst>
                                          <p:attrName>ppt_w</p:attrName>
                                        </p:attrNameLst>
                                      </p:cBhvr>
                                      <p:tavLst>
                                        <p:tav tm="0">
                                          <p:val>
                                            <p:fltVal val="0"/>
                                          </p:val>
                                        </p:tav>
                                        <p:tav tm="100000">
                                          <p:val>
                                            <p:strVal val="#ppt_w"/>
                                          </p:val>
                                        </p:tav>
                                      </p:tavLst>
                                    </p:anim>
                                    <p:anim calcmode="lin" valueType="num">
                                      <p:cBhvr>
                                        <p:cTn id="267" dur="500" fill="hold"/>
                                        <p:tgtEl>
                                          <p:spTgt spid="68"/>
                                        </p:tgtEl>
                                        <p:attrNameLst>
                                          <p:attrName>ppt_h</p:attrName>
                                        </p:attrNameLst>
                                      </p:cBhvr>
                                      <p:tavLst>
                                        <p:tav tm="0">
                                          <p:val>
                                            <p:fltVal val="0"/>
                                          </p:val>
                                        </p:tav>
                                        <p:tav tm="100000">
                                          <p:val>
                                            <p:strVal val="#ppt_h"/>
                                          </p:val>
                                        </p:tav>
                                      </p:tavLst>
                                    </p:anim>
                                    <p:animEffect transition="in" filter="fade">
                                      <p:cBhvr>
                                        <p:cTn id="268" dur="500"/>
                                        <p:tgtEl>
                                          <p:spTgt spid="68"/>
                                        </p:tgtEl>
                                      </p:cBhvr>
                                    </p:animEffect>
                                  </p:childTnLst>
                                </p:cTn>
                              </p:par>
                            </p:childTnLst>
                          </p:cTn>
                        </p:par>
                      </p:childTnLst>
                    </p:cTn>
                  </p:par>
                  <p:par>
                    <p:cTn id="269" fill="hold">
                      <p:stCondLst>
                        <p:cond delay="indefinite"/>
                      </p:stCondLst>
                      <p:childTnLst>
                        <p:par>
                          <p:cTn id="270" fill="hold">
                            <p:stCondLst>
                              <p:cond delay="0"/>
                            </p:stCondLst>
                            <p:childTnLst>
                              <p:par>
                                <p:cTn id="271" presetID="53" presetClass="entr" presetSubtype="16" fill="hold" nodeType="clickEffect">
                                  <p:stCondLst>
                                    <p:cond delay="0"/>
                                  </p:stCondLst>
                                  <p:childTnLst>
                                    <p:set>
                                      <p:cBhvr>
                                        <p:cTn id="272" dur="1" fill="hold">
                                          <p:stCondLst>
                                            <p:cond delay="0"/>
                                          </p:stCondLst>
                                        </p:cTn>
                                        <p:tgtEl>
                                          <p:spTgt spid="20"/>
                                        </p:tgtEl>
                                        <p:attrNameLst>
                                          <p:attrName>style.visibility</p:attrName>
                                        </p:attrNameLst>
                                      </p:cBhvr>
                                      <p:to>
                                        <p:strVal val="visible"/>
                                      </p:to>
                                    </p:set>
                                    <p:anim calcmode="lin" valueType="num">
                                      <p:cBhvr>
                                        <p:cTn id="273" dur="500" fill="hold"/>
                                        <p:tgtEl>
                                          <p:spTgt spid="20"/>
                                        </p:tgtEl>
                                        <p:attrNameLst>
                                          <p:attrName>ppt_w</p:attrName>
                                        </p:attrNameLst>
                                      </p:cBhvr>
                                      <p:tavLst>
                                        <p:tav tm="0">
                                          <p:val>
                                            <p:fltVal val="0"/>
                                          </p:val>
                                        </p:tav>
                                        <p:tav tm="100000">
                                          <p:val>
                                            <p:strVal val="#ppt_w"/>
                                          </p:val>
                                        </p:tav>
                                      </p:tavLst>
                                    </p:anim>
                                    <p:anim calcmode="lin" valueType="num">
                                      <p:cBhvr>
                                        <p:cTn id="274" dur="500" fill="hold"/>
                                        <p:tgtEl>
                                          <p:spTgt spid="20"/>
                                        </p:tgtEl>
                                        <p:attrNameLst>
                                          <p:attrName>ppt_h</p:attrName>
                                        </p:attrNameLst>
                                      </p:cBhvr>
                                      <p:tavLst>
                                        <p:tav tm="0">
                                          <p:val>
                                            <p:fltVal val="0"/>
                                          </p:val>
                                        </p:tav>
                                        <p:tav tm="100000">
                                          <p:val>
                                            <p:strVal val="#ppt_h"/>
                                          </p:val>
                                        </p:tav>
                                      </p:tavLst>
                                    </p:anim>
                                    <p:animEffect transition="in" filter="fade">
                                      <p:cBhvr>
                                        <p:cTn id="275" dur="500"/>
                                        <p:tgtEl>
                                          <p:spTgt spid="20"/>
                                        </p:tgtEl>
                                      </p:cBhvr>
                                    </p:animEffect>
                                  </p:childTnLst>
                                </p:cTn>
                              </p:par>
                            </p:childTnLst>
                          </p:cTn>
                        </p:par>
                      </p:childTnLst>
                    </p:cTn>
                  </p:par>
                  <p:par>
                    <p:cTn id="276" fill="hold">
                      <p:stCondLst>
                        <p:cond delay="indefinite"/>
                      </p:stCondLst>
                      <p:childTnLst>
                        <p:par>
                          <p:cTn id="277" fill="hold">
                            <p:stCondLst>
                              <p:cond delay="0"/>
                            </p:stCondLst>
                            <p:childTnLst>
                              <p:par>
                                <p:cTn id="278" presetID="53" presetClass="entr" presetSubtype="16" fill="hold" grpId="0" nodeType="clickEffect">
                                  <p:stCondLst>
                                    <p:cond delay="0"/>
                                  </p:stCondLst>
                                  <p:childTnLst>
                                    <p:set>
                                      <p:cBhvr>
                                        <p:cTn id="279" dur="1" fill="hold">
                                          <p:stCondLst>
                                            <p:cond delay="0"/>
                                          </p:stCondLst>
                                        </p:cTn>
                                        <p:tgtEl>
                                          <p:spTgt spid="53"/>
                                        </p:tgtEl>
                                        <p:attrNameLst>
                                          <p:attrName>style.visibility</p:attrName>
                                        </p:attrNameLst>
                                      </p:cBhvr>
                                      <p:to>
                                        <p:strVal val="visible"/>
                                      </p:to>
                                    </p:set>
                                    <p:anim calcmode="lin" valueType="num">
                                      <p:cBhvr>
                                        <p:cTn id="280" dur="500" fill="hold"/>
                                        <p:tgtEl>
                                          <p:spTgt spid="53"/>
                                        </p:tgtEl>
                                        <p:attrNameLst>
                                          <p:attrName>ppt_w</p:attrName>
                                        </p:attrNameLst>
                                      </p:cBhvr>
                                      <p:tavLst>
                                        <p:tav tm="0">
                                          <p:val>
                                            <p:fltVal val="0"/>
                                          </p:val>
                                        </p:tav>
                                        <p:tav tm="100000">
                                          <p:val>
                                            <p:strVal val="#ppt_w"/>
                                          </p:val>
                                        </p:tav>
                                      </p:tavLst>
                                    </p:anim>
                                    <p:anim calcmode="lin" valueType="num">
                                      <p:cBhvr>
                                        <p:cTn id="281" dur="500" fill="hold"/>
                                        <p:tgtEl>
                                          <p:spTgt spid="53"/>
                                        </p:tgtEl>
                                        <p:attrNameLst>
                                          <p:attrName>ppt_h</p:attrName>
                                        </p:attrNameLst>
                                      </p:cBhvr>
                                      <p:tavLst>
                                        <p:tav tm="0">
                                          <p:val>
                                            <p:fltVal val="0"/>
                                          </p:val>
                                        </p:tav>
                                        <p:tav tm="100000">
                                          <p:val>
                                            <p:strVal val="#ppt_h"/>
                                          </p:val>
                                        </p:tav>
                                      </p:tavLst>
                                    </p:anim>
                                    <p:animEffect transition="in" filter="fade">
                                      <p:cBhvr>
                                        <p:cTn id="282" dur="500"/>
                                        <p:tgtEl>
                                          <p:spTgt spid="5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54"/>
                                        </p:tgtEl>
                                        <p:attrNameLst>
                                          <p:attrName>style.visibility</p:attrName>
                                        </p:attrNameLst>
                                      </p:cBhvr>
                                      <p:to>
                                        <p:strVal val="visible"/>
                                      </p:to>
                                    </p:set>
                                    <p:anim calcmode="lin" valueType="num">
                                      <p:cBhvr>
                                        <p:cTn id="285" dur="500" fill="hold"/>
                                        <p:tgtEl>
                                          <p:spTgt spid="54"/>
                                        </p:tgtEl>
                                        <p:attrNameLst>
                                          <p:attrName>ppt_w</p:attrName>
                                        </p:attrNameLst>
                                      </p:cBhvr>
                                      <p:tavLst>
                                        <p:tav tm="0">
                                          <p:val>
                                            <p:fltVal val="0"/>
                                          </p:val>
                                        </p:tav>
                                        <p:tav tm="100000">
                                          <p:val>
                                            <p:strVal val="#ppt_w"/>
                                          </p:val>
                                        </p:tav>
                                      </p:tavLst>
                                    </p:anim>
                                    <p:anim calcmode="lin" valueType="num">
                                      <p:cBhvr>
                                        <p:cTn id="286" dur="500" fill="hold"/>
                                        <p:tgtEl>
                                          <p:spTgt spid="54"/>
                                        </p:tgtEl>
                                        <p:attrNameLst>
                                          <p:attrName>ppt_h</p:attrName>
                                        </p:attrNameLst>
                                      </p:cBhvr>
                                      <p:tavLst>
                                        <p:tav tm="0">
                                          <p:val>
                                            <p:fltVal val="0"/>
                                          </p:val>
                                        </p:tav>
                                        <p:tav tm="100000">
                                          <p:val>
                                            <p:strVal val="#ppt_h"/>
                                          </p:val>
                                        </p:tav>
                                      </p:tavLst>
                                    </p:anim>
                                    <p:animEffect transition="in" filter="fade">
                                      <p:cBhvr>
                                        <p:cTn id="287" dur="500"/>
                                        <p:tgtEl>
                                          <p:spTgt spid="54"/>
                                        </p:tgtEl>
                                      </p:cBhvr>
                                    </p:animEffect>
                                  </p:childTnLst>
                                </p:cTn>
                              </p:par>
                            </p:childTnLst>
                          </p:cTn>
                        </p:par>
                      </p:childTnLst>
                    </p:cTn>
                  </p:par>
                  <p:par>
                    <p:cTn id="288" fill="hold">
                      <p:stCondLst>
                        <p:cond delay="indefinite"/>
                      </p:stCondLst>
                      <p:childTnLst>
                        <p:par>
                          <p:cTn id="289" fill="hold">
                            <p:stCondLst>
                              <p:cond delay="0"/>
                            </p:stCondLst>
                            <p:childTnLst>
                              <p:par>
                                <p:cTn id="290" presetID="53" presetClass="entr" presetSubtype="16" fill="hold" grpId="0" nodeType="clickEffect">
                                  <p:stCondLst>
                                    <p:cond delay="0"/>
                                  </p:stCondLst>
                                  <p:childTnLst>
                                    <p:set>
                                      <p:cBhvr>
                                        <p:cTn id="291" dur="1" fill="hold">
                                          <p:stCondLst>
                                            <p:cond delay="0"/>
                                          </p:stCondLst>
                                        </p:cTn>
                                        <p:tgtEl>
                                          <p:spTgt spid="55"/>
                                        </p:tgtEl>
                                        <p:attrNameLst>
                                          <p:attrName>style.visibility</p:attrName>
                                        </p:attrNameLst>
                                      </p:cBhvr>
                                      <p:to>
                                        <p:strVal val="visible"/>
                                      </p:to>
                                    </p:set>
                                    <p:anim calcmode="lin" valueType="num">
                                      <p:cBhvr>
                                        <p:cTn id="292" dur="500" fill="hold"/>
                                        <p:tgtEl>
                                          <p:spTgt spid="55"/>
                                        </p:tgtEl>
                                        <p:attrNameLst>
                                          <p:attrName>ppt_w</p:attrName>
                                        </p:attrNameLst>
                                      </p:cBhvr>
                                      <p:tavLst>
                                        <p:tav tm="0">
                                          <p:val>
                                            <p:fltVal val="0"/>
                                          </p:val>
                                        </p:tav>
                                        <p:tav tm="100000">
                                          <p:val>
                                            <p:strVal val="#ppt_w"/>
                                          </p:val>
                                        </p:tav>
                                      </p:tavLst>
                                    </p:anim>
                                    <p:anim calcmode="lin" valueType="num">
                                      <p:cBhvr>
                                        <p:cTn id="293" dur="500" fill="hold"/>
                                        <p:tgtEl>
                                          <p:spTgt spid="55"/>
                                        </p:tgtEl>
                                        <p:attrNameLst>
                                          <p:attrName>ppt_h</p:attrName>
                                        </p:attrNameLst>
                                      </p:cBhvr>
                                      <p:tavLst>
                                        <p:tav tm="0">
                                          <p:val>
                                            <p:fltVal val="0"/>
                                          </p:val>
                                        </p:tav>
                                        <p:tav tm="100000">
                                          <p:val>
                                            <p:strVal val="#ppt_h"/>
                                          </p:val>
                                        </p:tav>
                                      </p:tavLst>
                                    </p:anim>
                                    <p:animEffect transition="in" filter="fade">
                                      <p:cBhvr>
                                        <p:cTn id="294" dur="500"/>
                                        <p:tgtEl>
                                          <p:spTgt spid="55"/>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56"/>
                                        </p:tgtEl>
                                        <p:attrNameLst>
                                          <p:attrName>style.visibility</p:attrName>
                                        </p:attrNameLst>
                                      </p:cBhvr>
                                      <p:to>
                                        <p:strVal val="visible"/>
                                      </p:to>
                                    </p:set>
                                    <p:anim calcmode="lin" valueType="num">
                                      <p:cBhvr>
                                        <p:cTn id="297" dur="500" fill="hold"/>
                                        <p:tgtEl>
                                          <p:spTgt spid="56"/>
                                        </p:tgtEl>
                                        <p:attrNameLst>
                                          <p:attrName>ppt_w</p:attrName>
                                        </p:attrNameLst>
                                      </p:cBhvr>
                                      <p:tavLst>
                                        <p:tav tm="0">
                                          <p:val>
                                            <p:fltVal val="0"/>
                                          </p:val>
                                        </p:tav>
                                        <p:tav tm="100000">
                                          <p:val>
                                            <p:strVal val="#ppt_w"/>
                                          </p:val>
                                        </p:tav>
                                      </p:tavLst>
                                    </p:anim>
                                    <p:anim calcmode="lin" valueType="num">
                                      <p:cBhvr>
                                        <p:cTn id="298" dur="500" fill="hold"/>
                                        <p:tgtEl>
                                          <p:spTgt spid="56"/>
                                        </p:tgtEl>
                                        <p:attrNameLst>
                                          <p:attrName>ppt_h</p:attrName>
                                        </p:attrNameLst>
                                      </p:cBhvr>
                                      <p:tavLst>
                                        <p:tav tm="0">
                                          <p:val>
                                            <p:fltVal val="0"/>
                                          </p:val>
                                        </p:tav>
                                        <p:tav tm="100000">
                                          <p:val>
                                            <p:strVal val="#ppt_h"/>
                                          </p:val>
                                        </p:tav>
                                      </p:tavLst>
                                    </p:anim>
                                    <p:animEffect transition="in" filter="fade">
                                      <p:cBhvr>
                                        <p:cTn id="299" dur="500"/>
                                        <p:tgtEl>
                                          <p:spTgt spid="56"/>
                                        </p:tgtEl>
                                      </p:cBhvr>
                                    </p:animEffect>
                                  </p:childTnLst>
                                </p:cTn>
                              </p:par>
                            </p:childTnLst>
                          </p:cTn>
                        </p:par>
                      </p:childTnLst>
                    </p:cTn>
                  </p:par>
                  <p:par>
                    <p:cTn id="300" fill="hold">
                      <p:stCondLst>
                        <p:cond delay="indefinite"/>
                      </p:stCondLst>
                      <p:childTnLst>
                        <p:par>
                          <p:cTn id="301" fill="hold">
                            <p:stCondLst>
                              <p:cond delay="0"/>
                            </p:stCondLst>
                            <p:childTnLst>
                              <p:par>
                                <p:cTn id="302" presetID="53" presetClass="entr" presetSubtype="16" fill="hold" grpId="0" nodeType="clickEffect">
                                  <p:stCondLst>
                                    <p:cond delay="0"/>
                                  </p:stCondLst>
                                  <p:childTnLst>
                                    <p:set>
                                      <p:cBhvr>
                                        <p:cTn id="303" dur="1" fill="hold">
                                          <p:stCondLst>
                                            <p:cond delay="0"/>
                                          </p:stCondLst>
                                        </p:cTn>
                                        <p:tgtEl>
                                          <p:spTgt spid="57"/>
                                        </p:tgtEl>
                                        <p:attrNameLst>
                                          <p:attrName>style.visibility</p:attrName>
                                        </p:attrNameLst>
                                      </p:cBhvr>
                                      <p:to>
                                        <p:strVal val="visible"/>
                                      </p:to>
                                    </p:set>
                                    <p:anim calcmode="lin" valueType="num">
                                      <p:cBhvr>
                                        <p:cTn id="304" dur="500" fill="hold"/>
                                        <p:tgtEl>
                                          <p:spTgt spid="57"/>
                                        </p:tgtEl>
                                        <p:attrNameLst>
                                          <p:attrName>ppt_w</p:attrName>
                                        </p:attrNameLst>
                                      </p:cBhvr>
                                      <p:tavLst>
                                        <p:tav tm="0">
                                          <p:val>
                                            <p:fltVal val="0"/>
                                          </p:val>
                                        </p:tav>
                                        <p:tav tm="100000">
                                          <p:val>
                                            <p:strVal val="#ppt_w"/>
                                          </p:val>
                                        </p:tav>
                                      </p:tavLst>
                                    </p:anim>
                                    <p:anim calcmode="lin" valueType="num">
                                      <p:cBhvr>
                                        <p:cTn id="305" dur="500" fill="hold"/>
                                        <p:tgtEl>
                                          <p:spTgt spid="57"/>
                                        </p:tgtEl>
                                        <p:attrNameLst>
                                          <p:attrName>ppt_h</p:attrName>
                                        </p:attrNameLst>
                                      </p:cBhvr>
                                      <p:tavLst>
                                        <p:tav tm="0">
                                          <p:val>
                                            <p:fltVal val="0"/>
                                          </p:val>
                                        </p:tav>
                                        <p:tav tm="100000">
                                          <p:val>
                                            <p:strVal val="#ppt_h"/>
                                          </p:val>
                                        </p:tav>
                                      </p:tavLst>
                                    </p:anim>
                                    <p:animEffect transition="in" filter="fade">
                                      <p:cBhvr>
                                        <p:cTn id="306" dur="500"/>
                                        <p:tgtEl>
                                          <p:spTgt spid="57"/>
                                        </p:tgtEl>
                                      </p:cBhvr>
                                    </p:animEffect>
                                  </p:childTnLst>
                                </p:cTn>
                              </p:par>
                              <p:par>
                                <p:cTn id="307" presetID="53" presetClass="entr" presetSubtype="16" fill="hold" grpId="0" nodeType="withEffect">
                                  <p:stCondLst>
                                    <p:cond delay="0"/>
                                  </p:stCondLst>
                                  <p:childTnLst>
                                    <p:set>
                                      <p:cBhvr>
                                        <p:cTn id="308" dur="1" fill="hold">
                                          <p:stCondLst>
                                            <p:cond delay="0"/>
                                          </p:stCondLst>
                                        </p:cTn>
                                        <p:tgtEl>
                                          <p:spTgt spid="58"/>
                                        </p:tgtEl>
                                        <p:attrNameLst>
                                          <p:attrName>style.visibility</p:attrName>
                                        </p:attrNameLst>
                                      </p:cBhvr>
                                      <p:to>
                                        <p:strVal val="visible"/>
                                      </p:to>
                                    </p:set>
                                    <p:anim calcmode="lin" valueType="num">
                                      <p:cBhvr>
                                        <p:cTn id="309" dur="500" fill="hold"/>
                                        <p:tgtEl>
                                          <p:spTgt spid="58"/>
                                        </p:tgtEl>
                                        <p:attrNameLst>
                                          <p:attrName>ppt_w</p:attrName>
                                        </p:attrNameLst>
                                      </p:cBhvr>
                                      <p:tavLst>
                                        <p:tav tm="0">
                                          <p:val>
                                            <p:fltVal val="0"/>
                                          </p:val>
                                        </p:tav>
                                        <p:tav tm="100000">
                                          <p:val>
                                            <p:strVal val="#ppt_w"/>
                                          </p:val>
                                        </p:tav>
                                      </p:tavLst>
                                    </p:anim>
                                    <p:anim calcmode="lin" valueType="num">
                                      <p:cBhvr>
                                        <p:cTn id="310" dur="500" fill="hold"/>
                                        <p:tgtEl>
                                          <p:spTgt spid="58"/>
                                        </p:tgtEl>
                                        <p:attrNameLst>
                                          <p:attrName>ppt_h</p:attrName>
                                        </p:attrNameLst>
                                      </p:cBhvr>
                                      <p:tavLst>
                                        <p:tav tm="0">
                                          <p:val>
                                            <p:fltVal val="0"/>
                                          </p:val>
                                        </p:tav>
                                        <p:tav tm="100000">
                                          <p:val>
                                            <p:strVal val="#ppt_h"/>
                                          </p:val>
                                        </p:tav>
                                      </p:tavLst>
                                    </p:anim>
                                    <p:animEffect transition="in" filter="fade">
                                      <p:cBhvr>
                                        <p:cTn id="311" dur="500"/>
                                        <p:tgtEl>
                                          <p:spTgt spid="58"/>
                                        </p:tgtEl>
                                      </p:cBhvr>
                                    </p:animEffect>
                                  </p:childTnLst>
                                </p:cTn>
                              </p:par>
                            </p:childTnLst>
                          </p:cTn>
                        </p:par>
                      </p:childTnLst>
                    </p:cTn>
                  </p:par>
                  <p:par>
                    <p:cTn id="312" fill="hold">
                      <p:stCondLst>
                        <p:cond delay="indefinite"/>
                      </p:stCondLst>
                      <p:childTnLst>
                        <p:par>
                          <p:cTn id="313" fill="hold">
                            <p:stCondLst>
                              <p:cond delay="0"/>
                            </p:stCondLst>
                            <p:childTnLst>
                              <p:par>
                                <p:cTn id="314" presetID="53" presetClass="entr" presetSubtype="16" fill="hold" grpId="0" nodeType="clickEffect">
                                  <p:stCondLst>
                                    <p:cond delay="0"/>
                                  </p:stCondLst>
                                  <p:childTnLst>
                                    <p:set>
                                      <p:cBhvr>
                                        <p:cTn id="315" dur="1" fill="hold">
                                          <p:stCondLst>
                                            <p:cond delay="0"/>
                                          </p:stCondLst>
                                        </p:cTn>
                                        <p:tgtEl>
                                          <p:spTgt spid="59"/>
                                        </p:tgtEl>
                                        <p:attrNameLst>
                                          <p:attrName>style.visibility</p:attrName>
                                        </p:attrNameLst>
                                      </p:cBhvr>
                                      <p:to>
                                        <p:strVal val="visible"/>
                                      </p:to>
                                    </p:set>
                                    <p:anim calcmode="lin" valueType="num">
                                      <p:cBhvr>
                                        <p:cTn id="316" dur="500" fill="hold"/>
                                        <p:tgtEl>
                                          <p:spTgt spid="59"/>
                                        </p:tgtEl>
                                        <p:attrNameLst>
                                          <p:attrName>ppt_w</p:attrName>
                                        </p:attrNameLst>
                                      </p:cBhvr>
                                      <p:tavLst>
                                        <p:tav tm="0">
                                          <p:val>
                                            <p:fltVal val="0"/>
                                          </p:val>
                                        </p:tav>
                                        <p:tav tm="100000">
                                          <p:val>
                                            <p:strVal val="#ppt_w"/>
                                          </p:val>
                                        </p:tav>
                                      </p:tavLst>
                                    </p:anim>
                                    <p:anim calcmode="lin" valueType="num">
                                      <p:cBhvr>
                                        <p:cTn id="317" dur="500" fill="hold"/>
                                        <p:tgtEl>
                                          <p:spTgt spid="59"/>
                                        </p:tgtEl>
                                        <p:attrNameLst>
                                          <p:attrName>ppt_h</p:attrName>
                                        </p:attrNameLst>
                                      </p:cBhvr>
                                      <p:tavLst>
                                        <p:tav tm="0">
                                          <p:val>
                                            <p:fltVal val="0"/>
                                          </p:val>
                                        </p:tav>
                                        <p:tav tm="100000">
                                          <p:val>
                                            <p:strVal val="#ppt_h"/>
                                          </p:val>
                                        </p:tav>
                                      </p:tavLst>
                                    </p:anim>
                                    <p:animEffect transition="in" filter="fade">
                                      <p:cBhvr>
                                        <p:cTn id="318" dur="500"/>
                                        <p:tgtEl>
                                          <p:spTgt spid="59"/>
                                        </p:tgtEl>
                                      </p:cBhvr>
                                    </p:animEffect>
                                  </p:childTnLst>
                                </p:cTn>
                              </p:par>
                              <p:par>
                                <p:cTn id="319" presetID="53" presetClass="entr" presetSubtype="16" fill="hold" grpId="0" nodeType="withEffect">
                                  <p:stCondLst>
                                    <p:cond delay="0"/>
                                  </p:stCondLst>
                                  <p:childTnLst>
                                    <p:set>
                                      <p:cBhvr>
                                        <p:cTn id="320" dur="1" fill="hold">
                                          <p:stCondLst>
                                            <p:cond delay="0"/>
                                          </p:stCondLst>
                                        </p:cTn>
                                        <p:tgtEl>
                                          <p:spTgt spid="60"/>
                                        </p:tgtEl>
                                        <p:attrNameLst>
                                          <p:attrName>style.visibility</p:attrName>
                                        </p:attrNameLst>
                                      </p:cBhvr>
                                      <p:to>
                                        <p:strVal val="visible"/>
                                      </p:to>
                                    </p:set>
                                    <p:anim calcmode="lin" valueType="num">
                                      <p:cBhvr>
                                        <p:cTn id="321" dur="500" fill="hold"/>
                                        <p:tgtEl>
                                          <p:spTgt spid="60"/>
                                        </p:tgtEl>
                                        <p:attrNameLst>
                                          <p:attrName>ppt_w</p:attrName>
                                        </p:attrNameLst>
                                      </p:cBhvr>
                                      <p:tavLst>
                                        <p:tav tm="0">
                                          <p:val>
                                            <p:fltVal val="0"/>
                                          </p:val>
                                        </p:tav>
                                        <p:tav tm="100000">
                                          <p:val>
                                            <p:strVal val="#ppt_w"/>
                                          </p:val>
                                        </p:tav>
                                      </p:tavLst>
                                    </p:anim>
                                    <p:anim calcmode="lin" valueType="num">
                                      <p:cBhvr>
                                        <p:cTn id="322" dur="500" fill="hold"/>
                                        <p:tgtEl>
                                          <p:spTgt spid="60"/>
                                        </p:tgtEl>
                                        <p:attrNameLst>
                                          <p:attrName>ppt_h</p:attrName>
                                        </p:attrNameLst>
                                      </p:cBhvr>
                                      <p:tavLst>
                                        <p:tav tm="0">
                                          <p:val>
                                            <p:fltVal val="0"/>
                                          </p:val>
                                        </p:tav>
                                        <p:tav tm="100000">
                                          <p:val>
                                            <p:strVal val="#ppt_h"/>
                                          </p:val>
                                        </p:tav>
                                      </p:tavLst>
                                    </p:anim>
                                    <p:animEffect transition="in" filter="fade">
                                      <p:cBhvr>
                                        <p:cTn id="323" dur="500"/>
                                        <p:tgtEl>
                                          <p:spTgt spid="60"/>
                                        </p:tgtEl>
                                      </p:cBhvr>
                                    </p:animEffect>
                                  </p:childTnLst>
                                </p:cTn>
                              </p:par>
                            </p:childTnLst>
                          </p:cTn>
                        </p:par>
                      </p:childTnLst>
                    </p:cTn>
                  </p:par>
                  <p:par>
                    <p:cTn id="324" fill="hold">
                      <p:stCondLst>
                        <p:cond delay="indefinite"/>
                      </p:stCondLst>
                      <p:childTnLst>
                        <p:par>
                          <p:cTn id="325" fill="hold">
                            <p:stCondLst>
                              <p:cond delay="0"/>
                            </p:stCondLst>
                            <p:childTnLst>
                              <p:par>
                                <p:cTn id="326" presetID="53" presetClass="entr" presetSubtype="16" fill="hold" nodeType="clickEffect">
                                  <p:stCondLst>
                                    <p:cond delay="0"/>
                                  </p:stCondLst>
                                  <p:childTnLst>
                                    <p:set>
                                      <p:cBhvr>
                                        <p:cTn id="327" dur="1" fill="hold">
                                          <p:stCondLst>
                                            <p:cond delay="0"/>
                                          </p:stCondLst>
                                        </p:cTn>
                                        <p:tgtEl>
                                          <p:spTgt spid="19"/>
                                        </p:tgtEl>
                                        <p:attrNameLst>
                                          <p:attrName>style.visibility</p:attrName>
                                        </p:attrNameLst>
                                      </p:cBhvr>
                                      <p:to>
                                        <p:strVal val="visible"/>
                                      </p:to>
                                    </p:set>
                                    <p:anim calcmode="lin" valueType="num">
                                      <p:cBhvr>
                                        <p:cTn id="328" dur="500" fill="hold"/>
                                        <p:tgtEl>
                                          <p:spTgt spid="19"/>
                                        </p:tgtEl>
                                        <p:attrNameLst>
                                          <p:attrName>ppt_w</p:attrName>
                                        </p:attrNameLst>
                                      </p:cBhvr>
                                      <p:tavLst>
                                        <p:tav tm="0">
                                          <p:val>
                                            <p:fltVal val="0"/>
                                          </p:val>
                                        </p:tav>
                                        <p:tav tm="100000">
                                          <p:val>
                                            <p:strVal val="#ppt_w"/>
                                          </p:val>
                                        </p:tav>
                                      </p:tavLst>
                                    </p:anim>
                                    <p:anim calcmode="lin" valueType="num">
                                      <p:cBhvr>
                                        <p:cTn id="329" dur="500" fill="hold"/>
                                        <p:tgtEl>
                                          <p:spTgt spid="19"/>
                                        </p:tgtEl>
                                        <p:attrNameLst>
                                          <p:attrName>ppt_h</p:attrName>
                                        </p:attrNameLst>
                                      </p:cBhvr>
                                      <p:tavLst>
                                        <p:tav tm="0">
                                          <p:val>
                                            <p:fltVal val="0"/>
                                          </p:val>
                                        </p:tav>
                                        <p:tav tm="100000">
                                          <p:val>
                                            <p:strVal val="#ppt_h"/>
                                          </p:val>
                                        </p:tav>
                                      </p:tavLst>
                                    </p:anim>
                                    <p:animEffect transition="in" filter="fade">
                                      <p:cBhvr>
                                        <p:cTn id="3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23" grpId="0" animBg="1"/>
      <p:bldP spid="24" grpId="0" animBg="1"/>
      <p:bldP spid="25" grpId="0" animBg="1"/>
      <p:bldP spid="26" grpId="0" animBg="1"/>
      <p:bldP spid="6" grpId="0" animBg="1"/>
      <p:bldP spid="21" grpId="0" animBg="1"/>
      <p:bldP spid="14"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612711" y="2186966"/>
            <a:ext cx="2322370" cy="612934"/>
          </a:xfrm>
          <a:prstGeom prst="downArrowCallout">
            <a:avLst/>
          </a:prstGeom>
          <a:solidFill>
            <a:srgbClr val="FFFF00"/>
          </a:solidFill>
          <a:ln>
            <a:no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cs typeface="+mj-cs"/>
              </a:rPr>
              <a:t>people/animal</a:t>
            </a:r>
            <a:endParaRPr lang="en-US" sz="2000" b="1" dirty="0">
              <a:cs typeface="B Titr" panose="00000700000000000000" pitchFamily="2" charset="-78"/>
            </a:endParaRPr>
          </a:p>
        </p:txBody>
      </p:sp>
      <p:sp>
        <p:nvSpPr>
          <p:cNvPr id="8" name="Rectangle 7"/>
          <p:cNvSpPr/>
          <p:nvPr/>
        </p:nvSpPr>
        <p:spPr>
          <a:xfrm>
            <a:off x="1179896" y="2979146"/>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humans</a:t>
            </a:r>
            <a:endParaRPr lang="en-US" b="1" dirty="0"/>
          </a:p>
        </p:txBody>
      </p:sp>
      <p:sp>
        <p:nvSpPr>
          <p:cNvPr id="12" name="Rectangle 11"/>
          <p:cNvSpPr/>
          <p:nvPr/>
        </p:nvSpPr>
        <p:spPr>
          <a:xfrm>
            <a:off x="9696108" y="2978015"/>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dream</a:t>
            </a:r>
            <a:endParaRPr lang="en-US" b="1" dirty="0"/>
          </a:p>
        </p:txBody>
      </p:sp>
      <p:sp>
        <p:nvSpPr>
          <p:cNvPr id="2" name="Rectangle 1"/>
          <p:cNvSpPr/>
          <p:nvPr/>
        </p:nvSpPr>
        <p:spPr>
          <a:xfrm>
            <a:off x="344131" y="247234"/>
            <a:ext cx="10736824" cy="800219"/>
          </a:xfrm>
          <a:prstGeom prst="rect">
            <a:avLst/>
          </a:prstGeom>
        </p:spPr>
        <p:txBody>
          <a:bodyPr wrap="square">
            <a:spAutoFit/>
          </a:bodyPr>
          <a:lstStyle/>
          <a:p>
            <a:r>
              <a:rPr lang="en-US" sz="2800" b="1" dirty="0">
                <a:solidFill>
                  <a:srgbClr val="DA0000"/>
                </a:solidFill>
                <a:latin typeface="Times New Roman" panose="02020603050405020304" pitchFamily="18" charset="0"/>
              </a:rPr>
              <a:t>A. </a:t>
            </a:r>
            <a:r>
              <a:rPr lang="en-US" b="1" dirty="0">
                <a:solidFill>
                  <a:srgbClr val="000000"/>
                </a:solidFill>
                <a:latin typeface="Times New Roman" panose="02020603050405020304" pitchFamily="18" charset="0"/>
              </a:rPr>
              <a:t>Read the second paragraph of the ‘Reading’. Find the nouns and write them in the correct circles of the word web. You can add more circles.(P36)</a:t>
            </a:r>
            <a:endParaRPr lang="en-US" dirty="0"/>
          </a:p>
        </p:txBody>
      </p:sp>
      <p:sp>
        <p:nvSpPr>
          <p:cNvPr id="13" name="TextBox 12"/>
          <p:cNvSpPr txBox="1"/>
          <p:nvPr/>
        </p:nvSpPr>
        <p:spPr>
          <a:xfrm>
            <a:off x="3445382" y="2186967"/>
            <a:ext cx="2340569" cy="612934"/>
          </a:xfrm>
          <a:prstGeom prst="downArrowCallout">
            <a:avLst/>
          </a:prstGeom>
          <a:solidFill>
            <a:srgbClr val="FFFF00"/>
          </a:solidFill>
          <a:ln>
            <a:no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cs typeface="+mj-cs"/>
              </a:rPr>
              <a:t>place</a:t>
            </a:r>
            <a:endParaRPr lang="en-US" sz="2000" b="1" dirty="0">
              <a:cs typeface="B Titr" panose="00000700000000000000" pitchFamily="2" charset="-78"/>
            </a:endParaRPr>
          </a:p>
        </p:txBody>
      </p:sp>
      <p:sp>
        <p:nvSpPr>
          <p:cNvPr id="14" name="TextBox 13"/>
          <p:cNvSpPr txBox="1"/>
          <p:nvPr/>
        </p:nvSpPr>
        <p:spPr>
          <a:xfrm>
            <a:off x="6296252" y="2186968"/>
            <a:ext cx="2322370" cy="612934"/>
          </a:xfrm>
          <a:prstGeom prst="downArrowCallout">
            <a:avLst/>
          </a:prstGeom>
          <a:solidFill>
            <a:srgbClr val="FFFF00"/>
          </a:solidFill>
          <a:ln>
            <a:no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cs typeface="+mj-cs"/>
              </a:rPr>
              <a:t>thing</a:t>
            </a:r>
            <a:endParaRPr lang="en-US" sz="2000" b="1" dirty="0">
              <a:cs typeface="B Titr" panose="00000700000000000000" pitchFamily="2" charset="-78"/>
            </a:endParaRPr>
          </a:p>
        </p:txBody>
      </p:sp>
      <p:sp>
        <p:nvSpPr>
          <p:cNvPr id="15" name="TextBox 14"/>
          <p:cNvSpPr txBox="1"/>
          <p:nvPr/>
        </p:nvSpPr>
        <p:spPr>
          <a:xfrm>
            <a:off x="9128923" y="2186968"/>
            <a:ext cx="2322370" cy="612934"/>
          </a:xfrm>
          <a:prstGeom prst="downArrowCallout">
            <a:avLst/>
          </a:prstGeom>
          <a:solidFill>
            <a:srgbClr val="FFFF00"/>
          </a:solidFill>
          <a:ln>
            <a:noFill/>
          </a:ln>
          <a:effectLst>
            <a:glow rad="1397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2000" b="1" dirty="0">
                <a:cs typeface="+mj-cs"/>
              </a:rPr>
              <a:t>idea</a:t>
            </a:r>
            <a:endParaRPr lang="en-US" sz="2000" b="1" dirty="0">
              <a:cs typeface="B Titr" panose="00000700000000000000" pitchFamily="2" charset="-78"/>
            </a:endParaRPr>
          </a:p>
        </p:txBody>
      </p:sp>
      <p:sp>
        <p:nvSpPr>
          <p:cNvPr id="4" name="Rectangle 3"/>
          <p:cNvSpPr/>
          <p:nvPr/>
        </p:nvSpPr>
        <p:spPr>
          <a:xfrm>
            <a:off x="498813" y="1085525"/>
            <a:ext cx="11115040" cy="923330"/>
          </a:xfrm>
          <a:prstGeom prst="rect">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a:r>
              <a:rPr lang="en-US" b="1" dirty="0">
                <a:solidFill>
                  <a:srgbClr val="002060"/>
                </a:solidFill>
                <a:latin typeface="+mn-lt"/>
              </a:rPr>
              <a:t>Humans destroy the natural homes of the animals in the forests, lakes, and plains. When the number of people on Earth increases, they will need more places for living. They cut trees and destroy lakes. They make homes and roads instead. Then the animals won’t have a place to live. They will die out.</a:t>
            </a:r>
          </a:p>
        </p:txBody>
      </p:sp>
      <p:sp>
        <p:nvSpPr>
          <p:cNvPr id="16" name="Rectangle 15"/>
          <p:cNvSpPr/>
          <p:nvPr/>
        </p:nvSpPr>
        <p:spPr>
          <a:xfrm>
            <a:off x="1179896" y="3504136"/>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people</a:t>
            </a:r>
            <a:endParaRPr lang="en-US" b="1" dirty="0"/>
          </a:p>
        </p:txBody>
      </p:sp>
      <p:sp>
        <p:nvSpPr>
          <p:cNvPr id="17" name="Rectangle 16"/>
          <p:cNvSpPr/>
          <p:nvPr/>
        </p:nvSpPr>
        <p:spPr>
          <a:xfrm>
            <a:off x="1179896" y="4027214"/>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animals</a:t>
            </a:r>
            <a:endParaRPr lang="en-US" b="1" dirty="0"/>
          </a:p>
        </p:txBody>
      </p:sp>
      <p:sp>
        <p:nvSpPr>
          <p:cNvPr id="18" name="Rectangle 17"/>
          <p:cNvSpPr/>
          <p:nvPr/>
        </p:nvSpPr>
        <p:spPr>
          <a:xfrm>
            <a:off x="4021666" y="2979146"/>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lakes</a:t>
            </a:r>
            <a:endParaRPr lang="en-US" b="1" dirty="0"/>
          </a:p>
        </p:txBody>
      </p:sp>
      <p:sp>
        <p:nvSpPr>
          <p:cNvPr id="19" name="Rectangle 18"/>
          <p:cNvSpPr/>
          <p:nvPr/>
        </p:nvSpPr>
        <p:spPr>
          <a:xfrm>
            <a:off x="4021666" y="3505865"/>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forests</a:t>
            </a:r>
            <a:endParaRPr lang="en-US" b="1" dirty="0"/>
          </a:p>
        </p:txBody>
      </p:sp>
      <p:sp>
        <p:nvSpPr>
          <p:cNvPr id="22" name="Rectangle 21"/>
          <p:cNvSpPr/>
          <p:nvPr/>
        </p:nvSpPr>
        <p:spPr>
          <a:xfrm>
            <a:off x="4021666" y="4553983"/>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Earth</a:t>
            </a:r>
            <a:endParaRPr lang="en-US" b="1" dirty="0"/>
          </a:p>
        </p:txBody>
      </p:sp>
      <p:sp>
        <p:nvSpPr>
          <p:cNvPr id="23" name="Rectangle 22"/>
          <p:cNvSpPr/>
          <p:nvPr/>
        </p:nvSpPr>
        <p:spPr>
          <a:xfrm>
            <a:off x="4021666" y="5080752"/>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places</a:t>
            </a:r>
            <a:endParaRPr lang="en-US" b="1" dirty="0"/>
          </a:p>
        </p:txBody>
      </p:sp>
      <p:sp>
        <p:nvSpPr>
          <p:cNvPr id="24" name="Rectangle 23"/>
          <p:cNvSpPr/>
          <p:nvPr/>
        </p:nvSpPr>
        <p:spPr>
          <a:xfrm>
            <a:off x="4021666" y="4027214"/>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roads</a:t>
            </a:r>
            <a:endParaRPr lang="en-US" b="1" dirty="0"/>
          </a:p>
        </p:txBody>
      </p:sp>
      <p:sp>
        <p:nvSpPr>
          <p:cNvPr id="25" name="Rectangle 24"/>
          <p:cNvSpPr/>
          <p:nvPr/>
        </p:nvSpPr>
        <p:spPr>
          <a:xfrm>
            <a:off x="6863437" y="2950492"/>
            <a:ext cx="1188000" cy="369332"/>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latin typeface="Times New Roman" panose="02020603050405020304" pitchFamily="18" charset="0"/>
              </a:rPr>
              <a:t>tress</a:t>
            </a:r>
            <a:endParaRPr lang="en-US" b="1" dirty="0"/>
          </a:p>
        </p:txBody>
      </p:sp>
      <p:sp>
        <p:nvSpPr>
          <p:cNvPr id="26" name="Rectangle 25"/>
          <p:cNvSpPr/>
          <p:nvPr/>
        </p:nvSpPr>
        <p:spPr>
          <a:xfrm>
            <a:off x="9696108" y="515414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truth</a:t>
            </a:r>
            <a:endParaRPr lang="en-US" b="1" dirty="0"/>
          </a:p>
        </p:txBody>
      </p:sp>
      <p:sp>
        <p:nvSpPr>
          <p:cNvPr id="27" name="Rectangle 26"/>
          <p:cNvSpPr/>
          <p:nvPr/>
        </p:nvSpPr>
        <p:spPr>
          <a:xfrm>
            <a:off x="9696108" y="623827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belief</a:t>
            </a:r>
            <a:endParaRPr lang="en-US" b="1" dirty="0"/>
          </a:p>
        </p:txBody>
      </p:sp>
      <p:sp>
        <p:nvSpPr>
          <p:cNvPr id="28" name="Rectangle 27"/>
          <p:cNvSpPr/>
          <p:nvPr/>
        </p:nvSpPr>
        <p:spPr>
          <a:xfrm>
            <a:off x="9696108" y="405614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freedom</a:t>
            </a:r>
            <a:endParaRPr lang="en-US" b="1" dirty="0"/>
          </a:p>
        </p:txBody>
      </p:sp>
      <p:sp>
        <p:nvSpPr>
          <p:cNvPr id="29" name="Rectangle 28"/>
          <p:cNvSpPr/>
          <p:nvPr/>
        </p:nvSpPr>
        <p:spPr>
          <a:xfrm>
            <a:off x="9696108" y="460514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calm</a:t>
            </a:r>
            <a:endParaRPr lang="en-US" b="1" dirty="0"/>
          </a:p>
        </p:txBody>
      </p:sp>
      <p:sp>
        <p:nvSpPr>
          <p:cNvPr id="30" name="Rectangle 29"/>
          <p:cNvSpPr/>
          <p:nvPr/>
        </p:nvSpPr>
        <p:spPr>
          <a:xfrm>
            <a:off x="9696108" y="350714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honesty</a:t>
            </a:r>
            <a:endParaRPr lang="en-US" b="1" dirty="0"/>
          </a:p>
        </p:txBody>
      </p:sp>
      <p:sp>
        <p:nvSpPr>
          <p:cNvPr id="31" name="Rectangle 30"/>
          <p:cNvSpPr/>
          <p:nvPr/>
        </p:nvSpPr>
        <p:spPr>
          <a:xfrm>
            <a:off x="9696108" y="5706373"/>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wisdom</a:t>
            </a:r>
            <a:endParaRPr lang="en-US" b="1" dirty="0"/>
          </a:p>
        </p:txBody>
      </p:sp>
      <p:sp>
        <p:nvSpPr>
          <p:cNvPr id="33" name="Rectangle 32"/>
          <p:cNvSpPr/>
          <p:nvPr/>
        </p:nvSpPr>
        <p:spPr>
          <a:xfrm>
            <a:off x="6861067" y="5102983"/>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plane</a:t>
            </a:r>
            <a:endParaRPr lang="en-US" b="1" dirty="0"/>
          </a:p>
        </p:txBody>
      </p:sp>
      <p:sp>
        <p:nvSpPr>
          <p:cNvPr id="34" name="Rectangle 33"/>
          <p:cNvSpPr/>
          <p:nvPr/>
        </p:nvSpPr>
        <p:spPr>
          <a:xfrm>
            <a:off x="6849010" y="614913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orange</a:t>
            </a:r>
            <a:endParaRPr lang="en-US" b="1" dirty="0"/>
          </a:p>
        </p:txBody>
      </p:sp>
      <p:sp>
        <p:nvSpPr>
          <p:cNvPr id="35" name="Rectangle 34"/>
          <p:cNvSpPr/>
          <p:nvPr/>
        </p:nvSpPr>
        <p:spPr>
          <a:xfrm>
            <a:off x="6857025" y="4004983"/>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ball</a:t>
            </a:r>
            <a:endParaRPr lang="en-US" b="1" dirty="0"/>
          </a:p>
        </p:txBody>
      </p:sp>
      <p:sp>
        <p:nvSpPr>
          <p:cNvPr id="36" name="Rectangle 35"/>
          <p:cNvSpPr/>
          <p:nvPr/>
        </p:nvSpPr>
        <p:spPr>
          <a:xfrm>
            <a:off x="6849010" y="4553983"/>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flower</a:t>
            </a:r>
            <a:endParaRPr lang="en-US" b="1" dirty="0"/>
          </a:p>
        </p:txBody>
      </p:sp>
      <p:sp>
        <p:nvSpPr>
          <p:cNvPr id="37" name="Rectangle 36"/>
          <p:cNvSpPr/>
          <p:nvPr/>
        </p:nvSpPr>
        <p:spPr>
          <a:xfrm>
            <a:off x="6874070" y="3455983"/>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bag</a:t>
            </a:r>
            <a:endParaRPr lang="en-US" b="1" dirty="0"/>
          </a:p>
        </p:txBody>
      </p:sp>
      <p:sp>
        <p:nvSpPr>
          <p:cNvPr id="38" name="Rectangle 37"/>
          <p:cNvSpPr/>
          <p:nvPr/>
        </p:nvSpPr>
        <p:spPr>
          <a:xfrm>
            <a:off x="6849010" y="5655208"/>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pencil</a:t>
            </a:r>
            <a:endParaRPr lang="en-US" b="1" dirty="0"/>
          </a:p>
        </p:txBody>
      </p:sp>
      <p:sp>
        <p:nvSpPr>
          <p:cNvPr id="39" name="Rectangle 38"/>
          <p:cNvSpPr/>
          <p:nvPr/>
        </p:nvSpPr>
        <p:spPr>
          <a:xfrm>
            <a:off x="4001912" y="6106552"/>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orange</a:t>
            </a:r>
            <a:endParaRPr lang="en-US" b="1" dirty="0"/>
          </a:p>
        </p:txBody>
      </p:sp>
      <p:sp>
        <p:nvSpPr>
          <p:cNvPr id="40" name="Rectangle 39"/>
          <p:cNvSpPr/>
          <p:nvPr/>
        </p:nvSpPr>
        <p:spPr>
          <a:xfrm>
            <a:off x="4001912" y="5612622"/>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pencil</a:t>
            </a:r>
            <a:endParaRPr lang="en-US" b="1" dirty="0"/>
          </a:p>
        </p:txBody>
      </p:sp>
      <p:sp>
        <p:nvSpPr>
          <p:cNvPr id="41" name="Rectangle 40"/>
          <p:cNvSpPr/>
          <p:nvPr/>
        </p:nvSpPr>
        <p:spPr>
          <a:xfrm>
            <a:off x="1125455" y="5038911"/>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goat</a:t>
            </a:r>
            <a:endParaRPr lang="en-US" b="1" dirty="0"/>
          </a:p>
        </p:txBody>
      </p:sp>
      <p:sp>
        <p:nvSpPr>
          <p:cNvPr id="42" name="Rectangle 41"/>
          <p:cNvSpPr/>
          <p:nvPr/>
        </p:nvSpPr>
        <p:spPr>
          <a:xfrm>
            <a:off x="1138024" y="6053612"/>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camel</a:t>
            </a:r>
            <a:endParaRPr lang="en-US" b="1" dirty="0"/>
          </a:p>
        </p:txBody>
      </p:sp>
      <p:sp>
        <p:nvSpPr>
          <p:cNvPr id="43" name="Rectangle 42"/>
          <p:cNvSpPr/>
          <p:nvPr/>
        </p:nvSpPr>
        <p:spPr>
          <a:xfrm>
            <a:off x="1145120" y="4521144"/>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Rayan</a:t>
            </a:r>
            <a:endParaRPr lang="en-US" b="1" dirty="0"/>
          </a:p>
        </p:txBody>
      </p:sp>
      <p:sp>
        <p:nvSpPr>
          <p:cNvPr id="44" name="Rectangle 43"/>
          <p:cNvSpPr/>
          <p:nvPr/>
        </p:nvSpPr>
        <p:spPr>
          <a:xfrm>
            <a:off x="1125455" y="5538152"/>
            <a:ext cx="1188000" cy="369332"/>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r>
              <a:rPr lang="en-US" b="1" dirty="0">
                <a:solidFill>
                  <a:srgbClr val="000000"/>
                </a:solidFill>
                <a:latin typeface="Times New Roman" panose="02020603050405020304" pitchFamily="18" charset="0"/>
              </a:rPr>
              <a:t>Ronaldo</a:t>
            </a:r>
            <a:endParaRPr lang="en-US" b="1" dirty="0"/>
          </a:p>
        </p:txBody>
      </p:sp>
    </p:spTree>
    <p:extLst>
      <p:ext uri="{BB962C8B-B14F-4D97-AF65-F5344CB8AC3E}">
        <p14:creationId xmlns:p14="http://schemas.microsoft.com/office/powerpoint/2010/main" val="13425174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barn(inVertical)">
                                      <p:cBhvr>
                                        <p:cTn id="50" dur="500"/>
                                        <p:tgtEl>
                                          <p:spTgt spid="41"/>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barn(inVertical)">
                                      <p:cBhvr>
                                        <p:cTn id="53" dur="500"/>
                                        <p:tgtEl>
                                          <p:spTgt spid="4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barn(inVertical)">
                                      <p:cBhvr>
                                        <p:cTn id="56" dur="500"/>
                                        <p:tgtEl>
                                          <p:spTgt spid="44"/>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barn(inVertical)">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randombar(horizontal)">
                                      <p:cBhvr>
                                        <p:cTn id="64" dur="500"/>
                                        <p:tgtEl>
                                          <p:spTgt spid="1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randombar(horizontal)">
                                      <p:cBhvr>
                                        <p:cTn id="67" dur="500"/>
                                        <p:tgtEl>
                                          <p:spTgt spid="1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randombar(horizontal)">
                                      <p:cBhvr>
                                        <p:cTn id="70" dur="500"/>
                                        <p:tgtEl>
                                          <p:spTgt spid="2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randombar(horizontal)">
                                      <p:cBhvr>
                                        <p:cTn id="73" dur="500"/>
                                        <p:tgtEl>
                                          <p:spTgt spid="24"/>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randombar(horizont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barn(inVertical)">
                                      <p:cBhvr>
                                        <p:cTn id="81" dur="500"/>
                                        <p:tgtEl>
                                          <p:spTgt spid="39"/>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barn(inVertical)">
                                      <p:cBhvr>
                                        <p:cTn id="84" dur="500"/>
                                        <p:tgtEl>
                                          <p:spTgt spid="40"/>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randombar(horizontal)">
                                      <p:cBhvr>
                                        <p:cTn id="89" dur="500"/>
                                        <p:tgtEl>
                                          <p:spTgt spid="25"/>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barn(inVertical)">
                                      <p:cBhvr>
                                        <p:cTn id="94" dur="500"/>
                                        <p:tgtEl>
                                          <p:spTgt spid="3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barn(inVertical)">
                                      <p:cBhvr>
                                        <p:cTn id="97" dur="500"/>
                                        <p:tgtEl>
                                          <p:spTgt spid="3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barn(inVertical)">
                                      <p:cBhvr>
                                        <p:cTn id="100" dur="500"/>
                                        <p:tgtEl>
                                          <p:spTgt spid="3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barn(inVertical)">
                                      <p:cBhvr>
                                        <p:cTn id="103" dur="500"/>
                                        <p:tgtEl>
                                          <p:spTgt spid="3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barn(inVertical)">
                                      <p:cBhvr>
                                        <p:cTn id="106" dur="500"/>
                                        <p:tgtEl>
                                          <p:spTgt spid="38"/>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barn(inVertical)">
                                      <p:cBhvr>
                                        <p:cTn id="109" dur="500"/>
                                        <p:tgtEl>
                                          <p:spTgt spid="37"/>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grpId="0" nodeType="clickEffect">
                                  <p:stCondLst>
                                    <p:cond delay="0"/>
                                  </p:stCondLst>
                                  <p:childTnLst>
                                    <p:set>
                                      <p:cBhvr>
                                        <p:cTn id="113" dur="1" fill="hold">
                                          <p:stCondLst>
                                            <p:cond delay="0"/>
                                          </p:stCondLst>
                                        </p:cTn>
                                        <p:tgtEl>
                                          <p:spTgt spid="12"/>
                                        </p:tgtEl>
                                        <p:attrNameLst>
                                          <p:attrName>style.visibility</p:attrName>
                                        </p:attrNameLst>
                                      </p:cBhvr>
                                      <p:to>
                                        <p:strVal val="visible"/>
                                      </p:to>
                                    </p:set>
                                    <p:animEffect transition="in" filter="barn(inVertical)">
                                      <p:cBhvr>
                                        <p:cTn id="114" dur="500"/>
                                        <p:tgtEl>
                                          <p:spTgt spid="12"/>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barn(inVertical)">
                                      <p:cBhvr>
                                        <p:cTn id="117" dur="500"/>
                                        <p:tgtEl>
                                          <p:spTgt spid="26"/>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barn(inVertical)">
                                      <p:cBhvr>
                                        <p:cTn id="120" dur="500"/>
                                        <p:tgtEl>
                                          <p:spTgt spid="27"/>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28"/>
                                        </p:tgtEl>
                                        <p:attrNameLst>
                                          <p:attrName>style.visibility</p:attrName>
                                        </p:attrNameLst>
                                      </p:cBhvr>
                                      <p:to>
                                        <p:strVal val="visible"/>
                                      </p:to>
                                    </p:set>
                                    <p:animEffect transition="in" filter="barn(inVertical)">
                                      <p:cBhvr>
                                        <p:cTn id="123" dur="500"/>
                                        <p:tgtEl>
                                          <p:spTgt spid="28"/>
                                        </p:tgtEl>
                                      </p:cBhvr>
                                    </p:animEffect>
                                  </p:childTnLst>
                                </p:cTn>
                              </p:par>
                              <p:par>
                                <p:cTn id="124" presetID="16" presetClass="entr" presetSubtype="21" fill="hold" grpId="0" nodeType="with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barn(inVertical)">
                                      <p:cBhvr>
                                        <p:cTn id="126" dur="500"/>
                                        <p:tgtEl>
                                          <p:spTgt spid="29"/>
                                        </p:tgtEl>
                                      </p:cBhvr>
                                    </p:animEffect>
                                  </p:childTnLst>
                                </p:cTn>
                              </p:par>
                              <p:par>
                                <p:cTn id="127" presetID="16" presetClass="entr" presetSubtype="21" fill="hold" grpId="0" nodeType="withEffect">
                                  <p:stCondLst>
                                    <p:cond delay="0"/>
                                  </p:stCondLst>
                                  <p:childTnLst>
                                    <p:set>
                                      <p:cBhvr>
                                        <p:cTn id="128" dur="1" fill="hold">
                                          <p:stCondLst>
                                            <p:cond delay="0"/>
                                          </p:stCondLst>
                                        </p:cTn>
                                        <p:tgtEl>
                                          <p:spTgt spid="30"/>
                                        </p:tgtEl>
                                        <p:attrNameLst>
                                          <p:attrName>style.visibility</p:attrName>
                                        </p:attrNameLst>
                                      </p:cBhvr>
                                      <p:to>
                                        <p:strVal val="visible"/>
                                      </p:to>
                                    </p:set>
                                    <p:animEffect transition="in" filter="barn(inVertical)">
                                      <p:cBhvr>
                                        <p:cTn id="129" dur="500"/>
                                        <p:tgtEl>
                                          <p:spTgt spid="30"/>
                                        </p:tgtEl>
                                      </p:cBhvr>
                                    </p:animEffect>
                                  </p:childTnLst>
                                </p:cTn>
                              </p:par>
                              <p:par>
                                <p:cTn id="130" presetID="16" presetClass="entr" presetSubtype="21" fill="hold" grpId="0" nodeType="with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barn(inVertical)">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2" grpId="0"/>
      <p:bldP spid="13" grpId="0" animBg="1"/>
      <p:bldP spid="14" grpId="0" animBg="1"/>
      <p:bldP spid="15" grpId="0" animBg="1"/>
      <p:bldP spid="4" grpId="0" animBg="1"/>
      <p:bldP spid="16" grpId="0" animBg="1"/>
      <p:bldP spid="17" grpId="0" animBg="1"/>
      <p:bldP spid="18" grpId="0" animBg="1"/>
      <p:bldP spid="19"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511279" y="344128"/>
            <a:ext cx="3852000" cy="40011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Singular noun</a:t>
            </a:r>
          </a:p>
        </p:txBody>
      </p:sp>
      <p:sp>
        <p:nvSpPr>
          <p:cNvPr id="13" name="TextBox 12"/>
          <p:cNvSpPr txBox="1"/>
          <p:nvPr/>
        </p:nvSpPr>
        <p:spPr>
          <a:xfrm>
            <a:off x="511278" y="884904"/>
            <a:ext cx="3852000" cy="40011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Plural noun (regular &amp; irregular)</a:t>
            </a:r>
          </a:p>
        </p:txBody>
      </p:sp>
      <p:sp>
        <p:nvSpPr>
          <p:cNvPr id="16" name="TextBox 15"/>
          <p:cNvSpPr txBox="1"/>
          <p:nvPr/>
        </p:nvSpPr>
        <p:spPr>
          <a:xfrm>
            <a:off x="4493342" y="344128"/>
            <a:ext cx="1165129" cy="40011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a-IR" sz="2000" b="1" dirty="0">
                <a:solidFill>
                  <a:schemeClr val="bg1"/>
                </a:solidFill>
                <a:latin typeface="Times New Roman" panose="02020603050405020304" pitchFamily="18" charset="0"/>
                <a:cs typeface="B Titr" panose="00000700000000000000" pitchFamily="2" charset="-78"/>
              </a:rPr>
              <a:t>اسم مفرد</a:t>
            </a:r>
            <a:endParaRPr lang="en-US" sz="2000" b="1" dirty="0">
              <a:solidFill>
                <a:schemeClr val="bg1"/>
              </a:solidFill>
              <a:latin typeface="Times New Roman" panose="02020603050405020304" pitchFamily="18" charset="0"/>
              <a:cs typeface="B Titr" panose="00000700000000000000" pitchFamily="2" charset="-78"/>
            </a:endParaRPr>
          </a:p>
        </p:txBody>
      </p:sp>
      <p:sp>
        <p:nvSpPr>
          <p:cNvPr id="17" name="TextBox 16"/>
          <p:cNvSpPr txBox="1"/>
          <p:nvPr/>
        </p:nvSpPr>
        <p:spPr>
          <a:xfrm>
            <a:off x="4493342" y="876974"/>
            <a:ext cx="1165129" cy="400110"/>
          </a:xfrm>
          <a:prstGeom prst="rect">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a-IR" sz="2000" b="1" dirty="0">
                <a:solidFill>
                  <a:schemeClr val="bg1"/>
                </a:solidFill>
                <a:latin typeface="Times New Roman" panose="02020603050405020304" pitchFamily="18" charset="0"/>
                <a:cs typeface="B Titr" panose="00000700000000000000" pitchFamily="2" charset="-78"/>
              </a:rPr>
              <a:t>اسم جمع</a:t>
            </a:r>
            <a:endParaRPr lang="en-US" sz="2000" b="1" dirty="0">
              <a:solidFill>
                <a:schemeClr val="bg1"/>
              </a:solidFill>
              <a:latin typeface="Times New Roman" panose="02020603050405020304" pitchFamily="18" charset="0"/>
              <a:cs typeface="B Titr" panose="00000700000000000000" pitchFamily="2" charset="-78"/>
            </a:endParaRPr>
          </a:p>
        </p:txBody>
      </p:sp>
      <p:sp>
        <p:nvSpPr>
          <p:cNvPr id="18" name="TextBox 17"/>
          <p:cNvSpPr txBox="1"/>
          <p:nvPr/>
        </p:nvSpPr>
        <p:spPr>
          <a:xfrm>
            <a:off x="5810865" y="344128"/>
            <a:ext cx="2772698" cy="400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book, door, lion, sea</a:t>
            </a:r>
          </a:p>
        </p:txBody>
      </p:sp>
      <p:sp>
        <p:nvSpPr>
          <p:cNvPr id="19" name="TextBox 18"/>
          <p:cNvSpPr txBox="1"/>
          <p:nvPr/>
        </p:nvSpPr>
        <p:spPr>
          <a:xfrm>
            <a:off x="5810865" y="876974"/>
            <a:ext cx="2772698" cy="400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books, doors, lions, seas</a:t>
            </a:r>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13062" y="344127"/>
            <a:ext cx="2330245" cy="1061885"/>
          </a:xfrm>
          <a:prstGeom prst="rect">
            <a:avLst/>
          </a:prstGeom>
        </p:spPr>
      </p:pic>
      <p:sp>
        <p:nvSpPr>
          <p:cNvPr id="8" name="TextBox 7"/>
          <p:cNvSpPr txBox="1"/>
          <p:nvPr/>
        </p:nvSpPr>
        <p:spPr>
          <a:xfrm>
            <a:off x="1372194" y="1790104"/>
            <a:ext cx="2097404" cy="132343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fa-IR" sz="1600" dirty="0">
                <a:cs typeface="B Titr" panose="00000700000000000000" pitchFamily="2" charset="-78"/>
              </a:rPr>
              <a:t>برای جمع بستن اسم های با قاعده به آنها </a:t>
            </a:r>
            <a:r>
              <a:rPr lang="en-US" sz="1600" b="1" i="1" dirty="0">
                <a:solidFill>
                  <a:srgbClr val="FF0000"/>
                </a:solidFill>
                <a:cs typeface="B Titr" panose="00000700000000000000" pitchFamily="2" charset="-78"/>
              </a:rPr>
              <a:t>s</a:t>
            </a:r>
            <a:r>
              <a:rPr lang="fa-IR" sz="1600" b="1" dirty="0">
                <a:solidFill>
                  <a:srgbClr val="FF0000"/>
                </a:solidFill>
                <a:cs typeface="B Titr" panose="00000700000000000000" pitchFamily="2" charset="-78"/>
              </a:rPr>
              <a:t> </a:t>
            </a:r>
            <a:r>
              <a:rPr lang="fa-IR" sz="1600" dirty="0">
                <a:cs typeface="B Titr" panose="00000700000000000000" pitchFamily="2" charset="-78"/>
              </a:rPr>
              <a:t>یا </a:t>
            </a:r>
            <a:r>
              <a:rPr lang="en-US" sz="1600" b="1" i="1" dirty="0" err="1">
                <a:solidFill>
                  <a:srgbClr val="FF0000"/>
                </a:solidFill>
                <a:cs typeface="B Titr" panose="00000700000000000000" pitchFamily="2" charset="-78"/>
              </a:rPr>
              <a:t>es</a:t>
            </a:r>
            <a:r>
              <a:rPr lang="fa-IR" sz="1600" dirty="0">
                <a:cs typeface="B Titr" panose="00000700000000000000" pitchFamily="2" charset="-78"/>
              </a:rPr>
              <a:t> اضافه میکنیم، (اگر آخر اسم به حروف </a:t>
            </a:r>
            <a:r>
              <a:rPr lang="en-US" sz="1600" b="1" dirty="0">
                <a:cs typeface="B Titr" panose="00000700000000000000" pitchFamily="2" charset="-78"/>
              </a:rPr>
              <a:t>o-</a:t>
            </a:r>
            <a:r>
              <a:rPr lang="en-US" sz="1600" b="1" dirty="0" err="1">
                <a:cs typeface="B Titr" panose="00000700000000000000" pitchFamily="2" charset="-78"/>
              </a:rPr>
              <a:t>ch</a:t>
            </a:r>
            <a:r>
              <a:rPr lang="en-US" sz="1600" b="1" dirty="0">
                <a:cs typeface="B Titr" panose="00000700000000000000" pitchFamily="2" charset="-78"/>
              </a:rPr>
              <a:t>-</a:t>
            </a:r>
            <a:r>
              <a:rPr lang="en-US" sz="1600" b="1" dirty="0" err="1">
                <a:cs typeface="B Titr" panose="00000700000000000000" pitchFamily="2" charset="-78"/>
              </a:rPr>
              <a:t>sh</a:t>
            </a:r>
            <a:r>
              <a:rPr lang="en-US" sz="1600" b="1" dirty="0">
                <a:cs typeface="B Titr" panose="00000700000000000000" pitchFamily="2" charset="-78"/>
              </a:rPr>
              <a:t>-z-x-s</a:t>
            </a:r>
            <a:r>
              <a:rPr lang="fa-IR" sz="1600" dirty="0">
                <a:cs typeface="B Titr" panose="00000700000000000000" pitchFamily="2" charset="-78"/>
              </a:rPr>
              <a:t> ختم شود </a:t>
            </a:r>
            <a:r>
              <a:rPr lang="en-US" sz="1600" dirty="0">
                <a:cs typeface="B Titr" panose="00000700000000000000" pitchFamily="2" charset="-78"/>
              </a:rPr>
              <a:t> </a:t>
            </a:r>
            <a:r>
              <a:rPr lang="en-US" sz="1600" b="1" dirty="0" err="1">
                <a:cs typeface="B Titr" panose="00000700000000000000" pitchFamily="2" charset="-78"/>
              </a:rPr>
              <a:t>es</a:t>
            </a:r>
            <a:r>
              <a:rPr lang="fa-IR" sz="1600" dirty="0">
                <a:cs typeface="B Titr" panose="00000700000000000000" pitchFamily="2" charset="-78"/>
              </a:rPr>
              <a:t>میگیرد)</a:t>
            </a:r>
            <a:endParaRPr lang="en-US" sz="1600" dirty="0">
              <a:cs typeface="B Titr" panose="00000700000000000000" pitchFamily="2" charset="-78"/>
            </a:endParaRPr>
          </a:p>
        </p:txBody>
      </p:sp>
      <p:sp>
        <p:nvSpPr>
          <p:cNvPr id="39" name="TextBox 38"/>
          <p:cNvSpPr txBox="1"/>
          <p:nvPr/>
        </p:nvSpPr>
        <p:spPr>
          <a:xfrm>
            <a:off x="1372196" y="5443690"/>
            <a:ext cx="2097403" cy="830997"/>
          </a:xfrm>
          <a:prstGeom prst="rect">
            <a:avLst/>
          </a:prstGeom>
          <a:solidFill>
            <a:srgbClr val="FFFF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fa-IR" sz="1600" dirty="0">
                <a:cs typeface="B Titr" panose="00000700000000000000" pitchFamily="2" charset="-78"/>
              </a:rPr>
              <a:t>تعدادی از اسم های بی قاعده شکل جمع و مفرد یکسانی دارند</a:t>
            </a:r>
            <a:endParaRPr lang="en-US" sz="1600" dirty="0">
              <a:cs typeface="B Titr" panose="00000700000000000000" pitchFamily="2" charset="-78"/>
            </a:endParaRPr>
          </a:p>
        </p:txBody>
      </p:sp>
      <p:sp>
        <p:nvSpPr>
          <p:cNvPr id="38" name="TextBox 37"/>
          <p:cNvSpPr txBox="1"/>
          <p:nvPr/>
        </p:nvSpPr>
        <p:spPr>
          <a:xfrm>
            <a:off x="1372195" y="3731998"/>
            <a:ext cx="2097403" cy="1512000"/>
          </a:xfrm>
          <a:prstGeom prst="rect">
            <a:avLst/>
          </a:prstGeom>
          <a:solidFill>
            <a:srgbClr val="FFFF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nchor="ctr">
            <a:spAutoFit/>
          </a:bodyPr>
          <a:lstStyle/>
          <a:p>
            <a:pPr algn="ctr" rtl="1"/>
            <a:r>
              <a:rPr lang="fa-IR" sz="1600" dirty="0">
                <a:cs typeface="B Titr" panose="00000700000000000000" pitchFamily="2" charset="-78"/>
              </a:rPr>
              <a:t>برخی از اسم های بی قاعده بر خلاف سایر اسم ها شکل خاص خودشون رو برای حالت جمع دارن</a:t>
            </a:r>
            <a:endParaRPr lang="en-US" sz="1600" dirty="0">
              <a:cs typeface="B Titr" panose="00000700000000000000" pitchFamily="2" charset="-78"/>
            </a:endParaRPr>
          </a:p>
        </p:txBody>
      </p:sp>
      <p:sp>
        <p:nvSpPr>
          <p:cNvPr id="40" name="TextBox 39"/>
          <p:cNvSpPr txBox="1"/>
          <p:nvPr/>
        </p:nvSpPr>
        <p:spPr>
          <a:xfrm>
            <a:off x="3574025" y="4559412"/>
            <a:ext cx="8249281" cy="369332"/>
          </a:xfrm>
          <a:prstGeom prst="rect">
            <a:avLst/>
          </a:prstGeom>
          <a:solidFill>
            <a:schemeClr val="accent6">
              <a:lumMod val="40000"/>
              <a:lumOff val="60000"/>
            </a:schemeClr>
          </a:solidFill>
          <a:scene3d>
            <a:camera prst="orthographicFront"/>
            <a:lightRig rig="threePt" dir="t"/>
          </a:scene3d>
          <a:sp3d>
            <a:bevelT w="114300" prst="artDeco"/>
          </a:sp3d>
        </p:spPr>
        <p:txBody>
          <a:bodyPr wrap="square" rtlCol="0">
            <a:spAutoFit/>
          </a:bodyPr>
          <a:lstStyle/>
          <a:p>
            <a:pPr algn="ctr"/>
            <a:r>
              <a:rPr lang="en-US" b="1" dirty="0">
                <a:latin typeface="Times New Roman" panose="02020603050405020304" pitchFamily="18" charset="0"/>
                <a:cs typeface="B Titr" panose="00000700000000000000" pitchFamily="2" charset="-78"/>
              </a:rPr>
              <a:t>child(</a:t>
            </a:r>
            <a:r>
              <a:rPr lang="fa-IR" b="1" dirty="0">
                <a:latin typeface="Times New Roman" panose="02020603050405020304" pitchFamily="18" charset="0"/>
                <a:cs typeface="B Titr" panose="00000700000000000000" pitchFamily="2" charset="-78"/>
              </a:rPr>
              <a:t>کودک</a:t>
            </a:r>
            <a:r>
              <a:rPr lang="en-US" b="1" dirty="0">
                <a:latin typeface="Times New Roman" panose="02020603050405020304" pitchFamily="18" charset="0"/>
                <a:cs typeface="B Titr" panose="00000700000000000000" pitchFamily="2" charset="-78"/>
              </a:rPr>
              <a:t>) man(</a:t>
            </a:r>
            <a:r>
              <a:rPr lang="fa-IR" b="1" dirty="0">
                <a:latin typeface="Times New Roman" panose="02020603050405020304" pitchFamily="18" charset="0"/>
                <a:cs typeface="B Titr" panose="00000700000000000000" pitchFamily="2" charset="-78"/>
              </a:rPr>
              <a:t>مرد</a:t>
            </a:r>
            <a:r>
              <a:rPr lang="en-US" b="1" dirty="0">
                <a:latin typeface="Times New Roman" panose="02020603050405020304" pitchFamily="18" charset="0"/>
                <a:cs typeface="B Titr" panose="00000700000000000000" pitchFamily="2" charset="-78"/>
              </a:rPr>
              <a:t>) mouse(</a:t>
            </a:r>
            <a:r>
              <a:rPr lang="fa-IR" b="1" dirty="0">
                <a:latin typeface="Times New Roman" panose="02020603050405020304" pitchFamily="18" charset="0"/>
                <a:cs typeface="B Titr" panose="00000700000000000000" pitchFamily="2" charset="-78"/>
              </a:rPr>
              <a:t>موش</a:t>
            </a:r>
            <a:r>
              <a:rPr lang="en-US" b="1" dirty="0">
                <a:latin typeface="Times New Roman" panose="02020603050405020304" pitchFamily="18" charset="0"/>
                <a:cs typeface="B Titr" panose="00000700000000000000" pitchFamily="2" charset="-78"/>
              </a:rPr>
              <a:t>) foot(</a:t>
            </a:r>
            <a:r>
              <a:rPr lang="fa-IR" b="1" dirty="0">
                <a:latin typeface="Times New Roman" panose="02020603050405020304" pitchFamily="18" charset="0"/>
                <a:cs typeface="B Titr" panose="00000700000000000000" pitchFamily="2" charset="-78"/>
              </a:rPr>
              <a:t>پا</a:t>
            </a:r>
            <a:r>
              <a:rPr lang="en-US" b="1" dirty="0">
                <a:latin typeface="Times New Roman" panose="02020603050405020304" pitchFamily="18" charset="0"/>
                <a:cs typeface="B Titr" panose="00000700000000000000" pitchFamily="2" charset="-78"/>
              </a:rPr>
              <a:t>) tooth(</a:t>
            </a:r>
            <a:r>
              <a:rPr lang="fa-IR" b="1" dirty="0">
                <a:latin typeface="Times New Roman" panose="02020603050405020304" pitchFamily="18" charset="0"/>
                <a:cs typeface="B Titr" panose="00000700000000000000" pitchFamily="2" charset="-78"/>
              </a:rPr>
              <a:t>دندان</a:t>
            </a:r>
            <a:r>
              <a:rPr lang="en-US" b="1" dirty="0">
                <a:latin typeface="Times New Roman" panose="02020603050405020304" pitchFamily="18" charset="0"/>
                <a:cs typeface="B Titr" panose="00000700000000000000" pitchFamily="2" charset="-78"/>
              </a:rPr>
              <a:t>)</a:t>
            </a:r>
            <a:r>
              <a:rPr lang="fa-IR" b="1" dirty="0">
                <a:latin typeface="Times New Roman" panose="02020603050405020304" pitchFamily="18" charset="0"/>
                <a:cs typeface="B Titr" panose="00000700000000000000" pitchFamily="2" charset="-78"/>
              </a:rPr>
              <a:t> </a:t>
            </a:r>
            <a:r>
              <a:rPr lang="en-US" b="1" dirty="0">
                <a:latin typeface="Times New Roman" panose="02020603050405020304" pitchFamily="18" charset="0"/>
                <a:cs typeface="B Titr" panose="00000700000000000000" pitchFamily="2" charset="-78"/>
              </a:rPr>
              <a:t>person(</a:t>
            </a:r>
            <a:r>
              <a:rPr lang="fa-IR" b="1" dirty="0">
                <a:latin typeface="Times New Roman" panose="02020603050405020304" pitchFamily="18" charset="0"/>
                <a:cs typeface="B Titr" panose="00000700000000000000" pitchFamily="2" charset="-78"/>
              </a:rPr>
              <a:t>شخص</a:t>
            </a:r>
            <a:r>
              <a:rPr lang="en-US" b="1" dirty="0">
                <a:latin typeface="Times New Roman" panose="02020603050405020304" pitchFamily="18" charset="0"/>
                <a:cs typeface="B Titr" panose="00000700000000000000" pitchFamily="2" charset="-78"/>
              </a:rPr>
              <a:t>) louse(</a:t>
            </a:r>
            <a:r>
              <a:rPr lang="fa-IR" b="1" dirty="0">
                <a:latin typeface="Times New Roman" panose="02020603050405020304" pitchFamily="18" charset="0"/>
                <a:cs typeface="B Titr" panose="00000700000000000000" pitchFamily="2" charset="-78"/>
              </a:rPr>
              <a:t>شپش</a:t>
            </a:r>
            <a:r>
              <a:rPr lang="en-US" b="1" dirty="0">
                <a:latin typeface="Times New Roman" panose="02020603050405020304" pitchFamily="18" charset="0"/>
                <a:cs typeface="B Titr" panose="00000700000000000000" pitchFamily="2" charset="-78"/>
              </a:rPr>
              <a:t>)</a:t>
            </a:r>
          </a:p>
        </p:txBody>
      </p:sp>
      <p:sp>
        <p:nvSpPr>
          <p:cNvPr id="41" name="TextBox 40"/>
          <p:cNvSpPr txBox="1"/>
          <p:nvPr/>
        </p:nvSpPr>
        <p:spPr>
          <a:xfrm>
            <a:off x="3566661" y="4956083"/>
            <a:ext cx="8233065" cy="338554"/>
          </a:xfrm>
          <a:prstGeom prst="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n-US" sz="1600" b="1" dirty="0">
                <a:latin typeface="Times New Roman" panose="02020603050405020304" pitchFamily="18" charset="0"/>
                <a:cs typeface="B Titr" panose="00000700000000000000" pitchFamily="2" charset="-78"/>
              </a:rPr>
              <a:t>children(</a:t>
            </a:r>
            <a:r>
              <a:rPr lang="fa-IR" sz="1600" b="1" dirty="0">
                <a:latin typeface="Times New Roman" panose="02020603050405020304" pitchFamily="18" charset="0"/>
                <a:cs typeface="B Titr" panose="00000700000000000000" pitchFamily="2" charset="-78"/>
              </a:rPr>
              <a:t>کودکان</a:t>
            </a:r>
            <a:r>
              <a:rPr lang="en-US" sz="1600" b="1" dirty="0">
                <a:latin typeface="Times New Roman" panose="02020603050405020304" pitchFamily="18" charset="0"/>
                <a:cs typeface="B Titr" panose="00000700000000000000" pitchFamily="2" charset="-78"/>
              </a:rPr>
              <a:t>) men(</a:t>
            </a:r>
            <a:r>
              <a:rPr lang="fa-IR" sz="1600" b="1" dirty="0">
                <a:latin typeface="Times New Roman" panose="02020603050405020304" pitchFamily="18" charset="0"/>
                <a:cs typeface="B Titr" panose="00000700000000000000" pitchFamily="2" charset="-78"/>
              </a:rPr>
              <a:t>مردان</a:t>
            </a:r>
            <a:r>
              <a:rPr lang="en-US" sz="1600" b="1" dirty="0">
                <a:latin typeface="Times New Roman" panose="02020603050405020304" pitchFamily="18" charset="0"/>
                <a:cs typeface="B Titr" panose="00000700000000000000" pitchFamily="2" charset="-78"/>
              </a:rPr>
              <a:t>) mice(</a:t>
            </a:r>
            <a:r>
              <a:rPr lang="fa-IR" sz="1600" b="1" dirty="0">
                <a:latin typeface="Times New Roman" panose="02020603050405020304" pitchFamily="18" charset="0"/>
                <a:cs typeface="B Titr" panose="00000700000000000000" pitchFamily="2" charset="-78"/>
              </a:rPr>
              <a:t>موش ها</a:t>
            </a:r>
            <a:r>
              <a:rPr lang="en-US" sz="1600" b="1" dirty="0">
                <a:latin typeface="Times New Roman" panose="02020603050405020304" pitchFamily="18" charset="0"/>
                <a:cs typeface="B Titr" panose="00000700000000000000" pitchFamily="2" charset="-78"/>
              </a:rPr>
              <a:t>) feet(</a:t>
            </a:r>
            <a:r>
              <a:rPr lang="fa-IR" sz="1600" b="1" dirty="0">
                <a:latin typeface="Times New Roman" panose="02020603050405020304" pitchFamily="18" charset="0"/>
                <a:cs typeface="B Titr" panose="00000700000000000000" pitchFamily="2" charset="-78"/>
              </a:rPr>
              <a:t>پاها</a:t>
            </a:r>
            <a:r>
              <a:rPr lang="en-US" sz="1600" b="1" dirty="0">
                <a:latin typeface="Times New Roman" panose="02020603050405020304" pitchFamily="18" charset="0"/>
                <a:cs typeface="B Titr" panose="00000700000000000000" pitchFamily="2" charset="-78"/>
              </a:rPr>
              <a:t>) teeth(</a:t>
            </a:r>
            <a:r>
              <a:rPr lang="fa-IR" sz="1600" b="1" dirty="0">
                <a:latin typeface="Times New Roman" panose="02020603050405020304" pitchFamily="18" charset="0"/>
                <a:cs typeface="B Titr" panose="00000700000000000000" pitchFamily="2" charset="-78"/>
              </a:rPr>
              <a:t>دندان ها</a:t>
            </a:r>
            <a:r>
              <a:rPr lang="en-US" sz="1600" b="1" dirty="0">
                <a:latin typeface="Times New Roman" panose="02020603050405020304" pitchFamily="18" charset="0"/>
                <a:cs typeface="B Titr" panose="00000700000000000000" pitchFamily="2" charset="-78"/>
              </a:rPr>
              <a:t>) people(</a:t>
            </a:r>
            <a:r>
              <a:rPr lang="fa-IR" sz="1600" b="1" dirty="0">
                <a:latin typeface="Times New Roman" panose="02020603050405020304" pitchFamily="18" charset="0"/>
                <a:cs typeface="B Titr" panose="00000700000000000000" pitchFamily="2" charset="-78"/>
              </a:rPr>
              <a:t>اشخاص</a:t>
            </a:r>
            <a:r>
              <a:rPr lang="en-US" sz="1600" b="1" dirty="0">
                <a:latin typeface="Times New Roman" panose="02020603050405020304" pitchFamily="18" charset="0"/>
                <a:cs typeface="B Titr" panose="00000700000000000000" pitchFamily="2" charset="-78"/>
              </a:rPr>
              <a:t>) lice(</a:t>
            </a:r>
            <a:r>
              <a:rPr lang="fa-IR" sz="1600" b="1" dirty="0">
                <a:latin typeface="Times New Roman" panose="02020603050405020304" pitchFamily="18" charset="0"/>
                <a:cs typeface="B Titr" panose="00000700000000000000" pitchFamily="2" charset="-78"/>
              </a:rPr>
              <a:t>شپش ها</a:t>
            </a:r>
            <a:r>
              <a:rPr lang="en-US" sz="1600" b="1" dirty="0">
                <a:latin typeface="Times New Roman" panose="02020603050405020304" pitchFamily="18" charset="0"/>
                <a:cs typeface="B Titr" panose="00000700000000000000" pitchFamily="2" charset="-78"/>
              </a:rPr>
              <a:t>)</a:t>
            </a:r>
          </a:p>
        </p:txBody>
      </p:sp>
      <p:sp>
        <p:nvSpPr>
          <p:cNvPr id="42" name="TextBox 41"/>
          <p:cNvSpPr txBox="1"/>
          <p:nvPr/>
        </p:nvSpPr>
        <p:spPr>
          <a:xfrm>
            <a:off x="3601650" y="3705489"/>
            <a:ext cx="8198076" cy="369332"/>
          </a:xfrm>
          <a:prstGeom prst="rect">
            <a:avLst/>
          </a:prstGeom>
          <a:solidFill>
            <a:schemeClr val="accent6">
              <a:lumMod val="40000"/>
              <a:lumOff val="60000"/>
            </a:schemeClr>
          </a:solidFill>
          <a:scene3d>
            <a:camera prst="orthographicFront"/>
            <a:lightRig rig="threePt" dir="t"/>
          </a:scene3d>
          <a:sp3d>
            <a:bevelT w="114300" prst="artDeco"/>
          </a:sp3d>
        </p:spPr>
        <p:txBody>
          <a:bodyPr wrap="square" rtlCol="0">
            <a:spAutoFit/>
          </a:bodyPr>
          <a:lstStyle/>
          <a:p>
            <a:pPr algn="ctr"/>
            <a:r>
              <a:rPr lang="en-US" b="1" dirty="0">
                <a:latin typeface="Times New Roman" panose="02020603050405020304" pitchFamily="18" charset="0"/>
                <a:cs typeface="B Titr" panose="00000700000000000000" pitchFamily="2" charset="-78"/>
              </a:rPr>
              <a:t>calf (</a:t>
            </a:r>
            <a:r>
              <a:rPr lang="fa-IR" b="1" dirty="0">
                <a:latin typeface="Times New Roman" panose="02020603050405020304" pitchFamily="18" charset="0"/>
                <a:cs typeface="B Titr" panose="00000700000000000000" pitchFamily="2" charset="-78"/>
              </a:rPr>
              <a:t>گوساله</a:t>
            </a:r>
            <a:r>
              <a:rPr lang="en-US" b="1" dirty="0">
                <a:latin typeface="Times New Roman" panose="02020603050405020304" pitchFamily="18" charset="0"/>
                <a:cs typeface="B Titr" panose="00000700000000000000" pitchFamily="2" charset="-78"/>
              </a:rPr>
              <a:t>) wolf (</a:t>
            </a:r>
            <a:r>
              <a:rPr lang="fa-IR" b="1" dirty="0">
                <a:latin typeface="Times New Roman" panose="02020603050405020304" pitchFamily="18" charset="0"/>
                <a:cs typeface="B Titr" panose="00000700000000000000" pitchFamily="2" charset="-78"/>
              </a:rPr>
              <a:t>گرگ</a:t>
            </a:r>
            <a:r>
              <a:rPr lang="en-US" b="1" dirty="0">
                <a:latin typeface="Times New Roman" panose="02020603050405020304" pitchFamily="18" charset="0"/>
                <a:cs typeface="B Titr" panose="00000700000000000000" pitchFamily="2" charset="-78"/>
              </a:rPr>
              <a:t>) shelf(</a:t>
            </a:r>
            <a:r>
              <a:rPr lang="fa-IR" b="1" dirty="0">
                <a:latin typeface="Times New Roman" panose="02020603050405020304" pitchFamily="18" charset="0"/>
                <a:cs typeface="B Titr" panose="00000700000000000000" pitchFamily="2" charset="-78"/>
              </a:rPr>
              <a:t>طاقچه</a:t>
            </a:r>
            <a:r>
              <a:rPr lang="en-US" b="1" dirty="0">
                <a:latin typeface="Times New Roman" panose="02020603050405020304" pitchFamily="18" charset="0"/>
                <a:cs typeface="B Titr" panose="00000700000000000000" pitchFamily="2" charset="-78"/>
              </a:rPr>
              <a:t>) loaf(</a:t>
            </a:r>
            <a:r>
              <a:rPr lang="fa-IR" b="1" dirty="0">
                <a:latin typeface="Times New Roman" panose="02020603050405020304" pitchFamily="18" charset="0"/>
                <a:cs typeface="B Titr" panose="00000700000000000000" pitchFamily="2" charset="-78"/>
              </a:rPr>
              <a:t>قرص</a:t>
            </a:r>
            <a:r>
              <a:rPr lang="en-US" b="1" dirty="0">
                <a:latin typeface="Times New Roman" panose="02020603050405020304" pitchFamily="18" charset="0"/>
                <a:cs typeface="B Titr" panose="00000700000000000000" pitchFamily="2" charset="-78"/>
              </a:rPr>
              <a:t>) leaf(</a:t>
            </a:r>
            <a:r>
              <a:rPr lang="fa-IR" b="1" dirty="0">
                <a:latin typeface="Times New Roman" panose="02020603050405020304" pitchFamily="18" charset="0"/>
                <a:cs typeface="B Titr" panose="00000700000000000000" pitchFamily="2" charset="-78"/>
              </a:rPr>
              <a:t>برگ</a:t>
            </a:r>
            <a:r>
              <a:rPr lang="en-US" b="1" dirty="0">
                <a:latin typeface="Times New Roman" panose="02020603050405020304" pitchFamily="18" charset="0"/>
                <a:cs typeface="B Titr" panose="00000700000000000000" pitchFamily="2" charset="-78"/>
              </a:rPr>
              <a:t>) knife(</a:t>
            </a:r>
            <a:r>
              <a:rPr lang="fa-IR" b="1" dirty="0">
                <a:latin typeface="Times New Roman" panose="02020603050405020304" pitchFamily="18" charset="0"/>
                <a:cs typeface="B Titr" panose="00000700000000000000" pitchFamily="2" charset="-78"/>
              </a:rPr>
              <a:t>چاقو</a:t>
            </a:r>
            <a:r>
              <a:rPr lang="en-US" b="1" dirty="0">
                <a:latin typeface="Times New Roman" panose="02020603050405020304" pitchFamily="18" charset="0"/>
                <a:cs typeface="B Titr" panose="00000700000000000000" pitchFamily="2" charset="-78"/>
              </a:rPr>
              <a:t>)</a:t>
            </a:r>
          </a:p>
        </p:txBody>
      </p:sp>
      <p:sp>
        <p:nvSpPr>
          <p:cNvPr id="43" name="TextBox 42"/>
          <p:cNvSpPr txBox="1"/>
          <p:nvPr/>
        </p:nvSpPr>
        <p:spPr>
          <a:xfrm>
            <a:off x="3594287" y="4114704"/>
            <a:ext cx="8229020" cy="338554"/>
          </a:xfrm>
          <a:prstGeom prst="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n-US" sz="1600" b="1" dirty="0">
                <a:latin typeface="Times New Roman" panose="02020603050405020304" pitchFamily="18" charset="0"/>
                <a:cs typeface="B Titr" panose="00000700000000000000" pitchFamily="2" charset="-78"/>
              </a:rPr>
              <a:t>calves(</a:t>
            </a:r>
            <a:r>
              <a:rPr lang="fa-IR" sz="1600" b="1" dirty="0">
                <a:latin typeface="Times New Roman" panose="02020603050405020304" pitchFamily="18" charset="0"/>
                <a:cs typeface="B Titr" panose="00000700000000000000" pitchFamily="2" charset="-78"/>
              </a:rPr>
              <a:t>گوساله ها</a:t>
            </a:r>
            <a:r>
              <a:rPr lang="en-US" sz="1600" b="1" dirty="0">
                <a:latin typeface="Times New Roman" panose="02020603050405020304" pitchFamily="18" charset="0"/>
                <a:cs typeface="B Titr" panose="00000700000000000000" pitchFamily="2" charset="-78"/>
              </a:rPr>
              <a:t>) wolves(</a:t>
            </a:r>
            <a:r>
              <a:rPr lang="fa-IR" sz="1600" b="1" dirty="0">
                <a:latin typeface="Times New Roman" panose="02020603050405020304" pitchFamily="18" charset="0"/>
                <a:cs typeface="B Titr" panose="00000700000000000000" pitchFamily="2" charset="-78"/>
              </a:rPr>
              <a:t>گرگ ها</a:t>
            </a:r>
            <a:r>
              <a:rPr lang="en-US" sz="1600" b="1" dirty="0">
                <a:latin typeface="Times New Roman" panose="02020603050405020304" pitchFamily="18" charset="0"/>
                <a:cs typeface="B Titr" panose="00000700000000000000" pitchFamily="2" charset="-78"/>
              </a:rPr>
              <a:t>) shelves(</a:t>
            </a:r>
            <a:r>
              <a:rPr lang="fa-IR" sz="1600" b="1" dirty="0">
                <a:latin typeface="Times New Roman" panose="02020603050405020304" pitchFamily="18" charset="0"/>
                <a:cs typeface="B Titr" panose="00000700000000000000" pitchFamily="2" charset="-78"/>
              </a:rPr>
              <a:t>طاقچه ها</a:t>
            </a:r>
            <a:r>
              <a:rPr lang="en-US" sz="1600" b="1" dirty="0">
                <a:latin typeface="Times New Roman" panose="02020603050405020304" pitchFamily="18" charset="0"/>
                <a:cs typeface="B Titr" panose="00000700000000000000" pitchFamily="2" charset="-78"/>
              </a:rPr>
              <a:t>) loaves(</a:t>
            </a:r>
            <a:r>
              <a:rPr lang="fa-IR" sz="1600" b="1" dirty="0">
                <a:latin typeface="Times New Roman" panose="02020603050405020304" pitchFamily="18" charset="0"/>
                <a:cs typeface="B Titr" panose="00000700000000000000" pitchFamily="2" charset="-78"/>
              </a:rPr>
              <a:t>قرص ها</a:t>
            </a:r>
            <a:r>
              <a:rPr lang="en-US" sz="1600" b="1" dirty="0">
                <a:latin typeface="Times New Roman" panose="02020603050405020304" pitchFamily="18" charset="0"/>
                <a:cs typeface="B Titr" panose="00000700000000000000" pitchFamily="2" charset="-78"/>
              </a:rPr>
              <a:t>) leaves(</a:t>
            </a:r>
            <a:r>
              <a:rPr lang="fa-IR" sz="1600" b="1" dirty="0">
                <a:latin typeface="Times New Roman" panose="02020603050405020304" pitchFamily="18" charset="0"/>
                <a:cs typeface="B Titr" panose="00000700000000000000" pitchFamily="2" charset="-78"/>
              </a:rPr>
              <a:t>برگ ها</a:t>
            </a:r>
            <a:r>
              <a:rPr lang="en-US" sz="1600" b="1" dirty="0">
                <a:latin typeface="Times New Roman" panose="02020603050405020304" pitchFamily="18" charset="0"/>
                <a:cs typeface="B Titr" panose="00000700000000000000" pitchFamily="2" charset="-78"/>
              </a:rPr>
              <a:t>) knives(</a:t>
            </a:r>
            <a:r>
              <a:rPr lang="fa-IR" sz="1600" b="1" dirty="0">
                <a:latin typeface="Times New Roman" panose="02020603050405020304" pitchFamily="18" charset="0"/>
                <a:cs typeface="B Titr" panose="00000700000000000000" pitchFamily="2" charset="-78"/>
              </a:rPr>
              <a:t>چاقو ها</a:t>
            </a:r>
            <a:r>
              <a:rPr lang="en-US" sz="1600" b="1" dirty="0">
                <a:latin typeface="Times New Roman" panose="02020603050405020304" pitchFamily="18" charset="0"/>
                <a:cs typeface="B Titr" panose="00000700000000000000" pitchFamily="2" charset="-78"/>
              </a:rPr>
              <a:t>)</a:t>
            </a:r>
          </a:p>
        </p:txBody>
      </p:sp>
      <p:sp>
        <p:nvSpPr>
          <p:cNvPr id="44" name="TextBox 43"/>
          <p:cNvSpPr txBox="1"/>
          <p:nvPr/>
        </p:nvSpPr>
        <p:spPr>
          <a:xfrm>
            <a:off x="3574025" y="5505109"/>
            <a:ext cx="8249282" cy="338554"/>
          </a:xfrm>
          <a:prstGeom prst="rect">
            <a:avLst/>
          </a:prstGeom>
          <a:solidFill>
            <a:schemeClr val="accent6">
              <a:lumMod val="60000"/>
              <a:lumOff val="40000"/>
            </a:schemeClr>
          </a:solidFill>
          <a:scene3d>
            <a:camera prst="orthographicFront"/>
            <a:lightRig rig="threePt" dir="t"/>
          </a:scene3d>
          <a:sp3d>
            <a:bevelT w="114300" prst="artDeco"/>
          </a:sp3d>
        </p:spPr>
        <p:txBody>
          <a:bodyPr wrap="square" rtlCol="0">
            <a:spAutoFit/>
          </a:bodyPr>
          <a:lstStyle/>
          <a:p>
            <a:pPr algn="ctr"/>
            <a:r>
              <a:rPr lang="en-US" sz="1600" b="1" dirty="0">
                <a:latin typeface="Times New Roman" panose="02020603050405020304" pitchFamily="18" charset="0"/>
                <a:cs typeface="B Titr" panose="00000700000000000000" pitchFamily="2" charset="-78"/>
              </a:rPr>
              <a:t>fish(</a:t>
            </a:r>
            <a:r>
              <a:rPr lang="fa-IR" sz="1600" b="1" dirty="0">
                <a:latin typeface="Times New Roman" panose="02020603050405020304" pitchFamily="18" charset="0"/>
                <a:cs typeface="B Titr" panose="00000700000000000000" pitchFamily="2" charset="-78"/>
              </a:rPr>
              <a:t>ماهی</a:t>
            </a:r>
            <a:r>
              <a:rPr lang="en-US" sz="1600" b="1" dirty="0">
                <a:latin typeface="Times New Roman" panose="02020603050405020304" pitchFamily="18" charset="0"/>
                <a:cs typeface="B Titr" panose="00000700000000000000" pitchFamily="2" charset="-78"/>
              </a:rPr>
              <a:t>) series(</a:t>
            </a:r>
            <a:r>
              <a:rPr lang="fa-IR" sz="1600" b="1" dirty="0">
                <a:latin typeface="Times New Roman" panose="02020603050405020304" pitchFamily="18" charset="0"/>
                <a:cs typeface="B Titr" panose="00000700000000000000" pitchFamily="2" charset="-78"/>
              </a:rPr>
              <a:t>سریال</a:t>
            </a:r>
            <a:r>
              <a:rPr lang="en-US" sz="1600" b="1" dirty="0">
                <a:latin typeface="Times New Roman" panose="02020603050405020304" pitchFamily="18" charset="0"/>
                <a:cs typeface="B Titr" panose="00000700000000000000" pitchFamily="2" charset="-78"/>
              </a:rPr>
              <a:t>) sheep(</a:t>
            </a:r>
            <a:r>
              <a:rPr lang="fa-IR" sz="1600" b="1" dirty="0">
                <a:latin typeface="Times New Roman" panose="02020603050405020304" pitchFamily="18" charset="0"/>
                <a:cs typeface="B Titr" panose="00000700000000000000" pitchFamily="2" charset="-78"/>
              </a:rPr>
              <a:t>گوسفند</a:t>
            </a:r>
            <a:r>
              <a:rPr lang="en-US" sz="1600" b="1" dirty="0">
                <a:latin typeface="Times New Roman" panose="02020603050405020304" pitchFamily="18" charset="0"/>
                <a:cs typeface="B Titr" panose="00000700000000000000" pitchFamily="2" charset="-78"/>
              </a:rPr>
              <a:t>) means(</a:t>
            </a:r>
            <a:r>
              <a:rPr lang="fa-IR" sz="1600" b="1" dirty="0">
                <a:latin typeface="Times New Roman" panose="02020603050405020304" pitchFamily="18" charset="0"/>
                <a:cs typeface="B Titr" panose="00000700000000000000" pitchFamily="2" charset="-78"/>
              </a:rPr>
              <a:t>وسیله</a:t>
            </a:r>
            <a:r>
              <a:rPr lang="en-US" sz="1600" b="1" dirty="0">
                <a:latin typeface="Times New Roman" panose="02020603050405020304" pitchFamily="18" charset="0"/>
                <a:cs typeface="B Titr" panose="00000700000000000000" pitchFamily="2" charset="-78"/>
              </a:rPr>
              <a:t>) aircraft(</a:t>
            </a:r>
            <a:r>
              <a:rPr lang="fa-IR" sz="1600" b="1" dirty="0">
                <a:latin typeface="Times New Roman" panose="02020603050405020304" pitchFamily="18" charset="0"/>
                <a:cs typeface="B Titr" panose="00000700000000000000" pitchFamily="2" charset="-78"/>
              </a:rPr>
              <a:t>هواپیما</a:t>
            </a:r>
            <a:r>
              <a:rPr lang="en-US" sz="1600" b="1" dirty="0">
                <a:latin typeface="Times New Roman" panose="02020603050405020304" pitchFamily="18" charset="0"/>
                <a:cs typeface="B Titr" panose="00000700000000000000" pitchFamily="2" charset="-78"/>
              </a:rPr>
              <a:t>) species(</a:t>
            </a:r>
            <a:r>
              <a:rPr lang="fa-IR" sz="1600" b="1" dirty="0">
                <a:latin typeface="Times New Roman" panose="02020603050405020304" pitchFamily="18" charset="0"/>
                <a:cs typeface="B Titr" panose="00000700000000000000" pitchFamily="2" charset="-78"/>
              </a:rPr>
              <a:t>گونه</a:t>
            </a:r>
            <a:r>
              <a:rPr lang="en-US" sz="1600" b="1" dirty="0">
                <a:latin typeface="Times New Roman" panose="02020603050405020304" pitchFamily="18" charset="0"/>
                <a:cs typeface="B Titr" panose="00000700000000000000" pitchFamily="2" charset="-78"/>
              </a:rPr>
              <a:t>)       </a:t>
            </a:r>
          </a:p>
        </p:txBody>
      </p:sp>
      <p:sp>
        <p:nvSpPr>
          <p:cNvPr id="45" name="TextBox 44"/>
          <p:cNvSpPr txBox="1"/>
          <p:nvPr/>
        </p:nvSpPr>
        <p:spPr>
          <a:xfrm>
            <a:off x="3566659" y="5932124"/>
            <a:ext cx="8256647" cy="338554"/>
          </a:xfrm>
          <a:prstGeom prst="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n-US" sz="1600" b="1" dirty="0">
                <a:latin typeface="Times New Roman" panose="02020603050405020304" pitchFamily="18" charset="0"/>
                <a:cs typeface="B Titr" panose="00000700000000000000" pitchFamily="2" charset="-78"/>
              </a:rPr>
              <a:t>fish(</a:t>
            </a:r>
            <a:r>
              <a:rPr lang="fa-IR" sz="1600" b="1" dirty="0">
                <a:latin typeface="Times New Roman" panose="02020603050405020304" pitchFamily="18" charset="0"/>
                <a:cs typeface="B Titr" panose="00000700000000000000" pitchFamily="2" charset="-78"/>
              </a:rPr>
              <a:t>ماهی ها</a:t>
            </a:r>
            <a:r>
              <a:rPr lang="en-US" sz="1600" b="1" dirty="0">
                <a:latin typeface="Times New Roman" panose="02020603050405020304" pitchFamily="18" charset="0"/>
                <a:cs typeface="B Titr" panose="00000700000000000000" pitchFamily="2" charset="-78"/>
              </a:rPr>
              <a:t>) series(</a:t>
            </a:r>
            <a:r>
              <a:rPr lang="fa-IR" sz="1600" b="1" dirty="0">
                <a:latin typeface="Times New Roman" panose="02020603050405020304" pitchFamily="18" charset="0"/>
                <a:cs typeface="B Titr" panose="00000700000000000000" pitchFamily="2" charset="-78"/>
              </a:rPr>
              <a:t>سریال ها</a:t>
            </a:r>
            <a:r>
              <a:rPr lang="en-US" sz="1600" b="1" dirty="0">
                <a:latin typeface="Times New Roman" panose="02020603050405020304" pitchFamily="18" charset="0"/>
                <a:cs typeface="B Titr" panose="00000700000000000000" pitchFamily="2" charset="-78"/>
              </a:rPr>
              <a:t>)  sheep(</a:t>
            </a:r>
            <a:r>
              <a:rPr lang="fa-IR" sz="1600" b="1" dirty="0">
                <a:latin typeface="Times New Roman" panose="02020603050405020304" pitchFamily="18" charset="0"/>
                <a:cs typeface="B Titr" panose="00000700000000000000" pitchFamily="2" charset="-78"/>
              </a:rPr>
              <a:t>گوسفندها</a:t>
            </a:r>
            <a:r>
              <a:rPr lang="en-US" sz="1600" b="1" dirty="0">
                <a:latin typeface="Times New Roman" panose="02020603050405020304" pitchFamily="18" charset="0"/>
                <a:cs typeface="B Titr" panose="00000700000000000000" pitchFamily="2" charset="-78"/>
              </a:rPr>
              <a:t>)  means(</a:t>
            </a:r>
            <a:r>
              <a:rPr lang="fa-IR" sz="1600" b="1" dirty="0">
                <a:latin typeface="Times New Roman" panose="02020603050405020304" pitchFamily="18" charset="0"/>
                <a:cs typeface="B Titr" panose="00000700000000000000" pitchFamily="2" charset="-78"/>
              </a:rPr>
              <a:t>وسیله ها</a:t>
            </a:r>
            <a:r>
              <a:rPr lang="en-US" sz="1600" b="1" dirty="0">
                <a:latin typeface="Times New Roman" panose="02020603050405020304" pitchFamily="18" charset="0"/>
                <a:cs typeface="B Titr" panose="00000700000000000000" pitchFamily="2" charset="-78"/>
              </a:rPr>
              <a:t>) aircraft(</a:t>
            </a:r>
            <a:r>
              <a:rPr lang="fa-IR" sz="1600" b="1" dirty="0">
                <a:latin typeface="Times New Roman" panose="02020603050405020304" pitchFamily="18" charset="0"/>
                <a:cs typeface="B Titr" panose="00000700000000000000" pitchFamily="2" charset="-78"/>
              </a:rPr>
              <a:t>هواپیما ها</a:t>
            </a:r>
            <a:r>
              <a:rPr lang="en-US" sz="1600" b="1" dirty="0">
                <a:latin typeface="Times New Roman" panose="02020603050405020304" pitchFamily="18" charset="0"/>
                <a:cs typeface="B Titr" panose="00000700000000000000" pitchFamily="2" charset="-78"/>
              </a:rPr>
              <a:t>)  species(</a:t>
            </a:r>
            <a:r>
              <a:rPr lang="fa-IR" sz="1600" b="1" dirty="0">
                <a:latin typeface="Times New Roman" panose="02020603050405020304" pitchFamily="18" charset="0"/>
                <a:cs typeface="B Titr" panose="00000700000000000000" pitchFamily="2" charset="-78"/>
              </a:rPr>
              <a:t>گونه ها</a:t>
            </a:r>
            <a:r>
              <a:rPr lang="en-US" sz="1600" b="1" dirty="0">
                <a:latin typeface="Times New Roman" panose="02020603050405020304" pitchFamily="18" charset="0"/>
                <a:cs typeface="B Titr" panose="00000700000000000000" pitchFamily="2" charset="-78"/>
              </a:rPr>
              <a:t>)      </a:t>
            </a:r>
          </a:p>
        </p:txBody>
      </p:sp>
      <p:sp>
        <p:nvSpPr>
          <p:cNvPr id="14" name="Right Arrow Callout 13"/>
          <p:cNvSpPr/>
          <p:nvPr/>
        </p:nvSpPr>
        <p:spPr>
          <a:xfrm>
            <a:off x="599768" y="1711261"/>
            <a:ext cx="619433" cy="1658364"/>
          </a:xfrm>
          <a:prstGeom prst="rightArrowCallou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regular</a:t>
            </a:r>
          </a:p>
        </p:txBody>
      </p:sp>
      <p:sp>
        <p:nvSpPr>
          <p:cNvPr id="46" name="Right Arrow Callout 45"/>
          <p:cNvSpPr/>
          <p:nvPr/>
        </p:nvSpPr>
        <p:spPr>
          <a:xfrm>
            <a:off x="599767" y="4196437"/>
            <a:ext cx="619433" cy="1658364"/>
          </a:xfrm>
          <a:prstGeom prst="rightArrowCallou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irregular</a:t>
            </a:r>
          </a:p>
        </p:txBody>
      </p:sp>
      <p:sp>
        <p:nvSpPr>
          <p:cNvPr id="51" name="TextBox 50"/>
          <p:cNvSpPr txBox="1"/>
          <p:nvPr/>
        </p:nvSpPr>
        <p:spPr>
          <a:xfrm>
            <a:off x="3550444" y="2548093"/>
            <a:ext cx="8249281" cy="369332"/>
          </a:xfrm>
          <a:prstGeom prst="rect">
            <a:avLst/>
          </a:prstGeom>
          <a:solidFill>
            <a:schemeClr val="accent6">
              <a:lumMod val="40000"/>
              <a:lumOff val="60000"/>
            </a:schemeClr>
          </a:solidFill>
          <a:scene3d>
            <a:camera prst="orthographicFront"/>
            <a:lightRig rig="threePt" dir="t"/>
          </a:scene3d>
          <a:sp3d>
            <a:bevelT w="114300" prst="artDeco"/>
          </a:sp3d>
        </p:spPr>
        <p:txBody>
          <a:bodyPr wrap="square" rtlCol="0">
            <a:spAutoFit/>
          </a:bodyPr>
          <a:lstStyle/>
          <a:p>
            <a:pPr algn="ctr"/>
            <a:r>
              <a:rPr lang="en-US" b="1" dirty="0">
                <a:latin typeface="Times New Roman" panose="02020603050405020304" pitchFamily="18" charset="0"/>
                <a:cs typeface="B Titr" panose="00000700000000000000" pitchFamily="2" charset="-78"/>
              </a:rPr>
              <a:t>bus(</a:t>
            </a:r>
            <a:r>
              <a:rPr lang="fa-IR" b="1" dirty="0">
                <a:latin typeface="Times New Roman" panose="02020603050405020304" pitchFamily="18" charset="0"/>
                <a:cs typeface="B Titr" panose="00000700000000000000" pitchFamily="2" charset="-78"/>
              </a:rPr>
              <a:t>اتوبوس</a:t>
            </a:r>
            <a:r>
              <a:rPr lang="en-US" b="1" dirty="0">
                <a:latin typeface="Times New Roman" panose="02020603050405020304" pitchFamily="18" charset="0"/>
                <a:cs typeface="B Titr" panose="00000700000000000000" pitchFamily="2" charset="-78"/>
              </a:rPr>
              <a:t>) dish(</a:t>
            </a:r>
            <a:r>
              <a:rPr lang="fa-IR" b="1" dirty="0">
                <a:latin typeface="Times New Roman" panose="02020603050405020304" pitchFamily="18" charset="0"/>
                <a:cs typeface="B Titr" panose="00000700000000000000" pitchFamily="2" charset="-78"/>
              </a:rPr>
              <a:t>ظرف</a:t>
            </a:r>
            <a:r>
              <a:rPr lang="en-US" b="1" dirty="0">
                <a:latin typeface="Times New Roman" panose="02020603050405020304" pitchFamily="18" charset="0"/>
                <a:cs typeface="B Titr" panose="00000700000000000000" pitchFamily="2" charset="-78"/>
              </a:rPr>
              <a:t>) box(</a:t>
            </a:r>
            <a:r>
              <a:rPr lang="fa-IR" b="1" dirty="0">
                <a:latin typeface="Times New Roman" panose="02020603050405020304" pitchFamily="18" charset="0"/>
                <a:cs typeface="B Titr" panose="00000700000000000000" pitchFamily="2" charset="-78"/>
              </a:rPr>
              <a:t>جعبه</a:t>
            </a:r>
            <a:r>
              <a:rPr lang="en-US" b="1" dirty="0">
                <a:latin typeface="Times New Roman" panose="02020603050405020304" pitchFamily="18" charset="0"/>
                <a:cs typeface="B Titr" panose="00000700000000000000" pitchFamily="2" charset="-78"/>
              </a:rPr>
              <a:t>) bench(</a:t>
            </a:r>
            <a:r>
              <a:rPr lang="fa-IR" b="1" dirty="0">
                <a:latin typeface="Times New Roman" panose="02020603050405020304" pitchFamily="18" charset="0"/>
                <a:cs typeface="B Titr" panose="00000700000000000000" pitchFamily="2" charset="-78"/>
              </a:rPr>
              <a:t>نیمکت</a:t>
            </a:r>
            <a:r>
              <a:rPr lang="en-US" b="1" dirty="0">
                <a:latin typeface="Times New Roman" panose="02020603050405020304" pitchFamily="18" charset="0"/>
                <a:cs typeface="B Titr" panose="00000700000000000000" pitchFamily="2" charset="-78"/>
              </a:rPr>
              <a:t>) hero(</a:t>
            </a:r>
            <a:r>
              <a:rPr lang="fa-IR" b="1" dirty="0">
                <a:latin typeface="Times New Roman" panose="02020603050405020304" pitchFamily="18" charset="0"/>
                <a:cs typeface="B Titr" panose="00000700000000000000" pitchFamily="2" charset="-78"/>
              </a:rPr>
              <a:t>قهرمان</a:t>
            </a:r>
            <a:r>
              <a:rPr lang="en-US" b="1" dirty="0">
                <a:latin typeface="Times New Roman" panose="02020603050405020304" pitchFamily="18" charset="0"/>
                <a:cs typeface="B Titr" panose="00000700000000000000" pitchFamily="2" charset="-78"/>
              </a:rPr>
              <a:t>)</a:t>
            </a:r>
            <a:r>
              <a:rPr lang="fa-IR" b="1" dirty="0">
                <a:latin typeface="Times New Roman" panose="02020603050405020304" pitchFamily="18" charset="0"/>
                <a:cs typeface="B Titr" panose="00000700000000000000" pitchFamily="2" charset="-78"/>
              </a:rPr>
              <a:t> </a:t>
            </a:r>
            <a:r>
              <a:rPr lang="en-US" b="1" dirty="0">
                <a:latin typeface="Times New Roman" panose="02020603050405020304" pitchFamily="18" charset="0"/>
                <a:cs typeface="B Titr" panose="00000700000000000000" pitchFamily="2" charset="-78"/>
              </a:rPr>
              <a:t>quiz(</a:t>
            </a:r>
            <a:r>
              <a:rPr lang="fa-IR" b="1" dirty="0">
                <a:latin typeface="Times New Roman" panose="02020603050405020304" pitchFamily="18" charset="0"/>
                <a:cs typeface="B Titr" panose="00000700000000000000" pitchFamily="2" charset="-78"/>
              </a:rPr>
              <a:t>امتحان</a:t>
            </a:r>
            <a:r>
              <a:rPr lang="en-US" b="1" dirty="0">
                <a:latin typeface="Times New Roman" panose="02020603050405020304" pitchFamily="18" charset="0"/>
                <a:cs typeface="B Titr" panose="00000700000000000000" pitchFamily="2" charset="-78"/>
              </a:rPr>
              <a:t>)</a:t>
            </a:r>
          </a:p>
        </p:txBody>
      </p:sp>
      <p:sp>
        <p:nvSpPr>
          <p:cNvPr id="52" name="TextBox 51"/>
          <p:cNvSpPr txBox="1"/>
          <p:nvPr/>
        </p:nvSpPr>
        <p:spPr>
          <a:xfrm>
            <a:off x="3562744" y="2964427"/>
            <a:ext cx="8233065" cy="360000"/>
          </a:xfrm>
          <a:prstGeom prst="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n-US" sz="1400" b="1" dirty="0">
                <a:latin typeface="Times New Roman" panose="02020603050405020304" pitchFamily="18" charset="0"/>
                <a:cs typeface="B Titr" panose="00000700000000000000" pitchFamily="2" charset="-78"/>
              </a:rPr>
              <a:t>bus</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اتوبوس ها</a:t>
            </a:r>
            <a:r>
              <a:rPr lang="en-US" sz="1400" b="1" dirty="0">
                <a:latin typeface="Times New Roman" panose="02020603050405020304" pitchFamily="18" charset="0"/>
                <a:cs typeface="B Titr" panose="00000700000000000000" pitchFamily="2" charset="-78"/>
              </a:rPr>
              <a:t>) dish</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ظرف ها</a:t>
            </a:r>
            <a:r>
              <a:rPr lang="en-US" sz="1400" b="1" dirty="0">
                <a:latin typeface="Times New Roman" panose="02020603050405020304" pitchFamily="18" charset="0"/>
                <a:cs typeface="B Titr" panose="00000700000000000000" pitchFamily="2" charset="-78"/>
              </a:rPr>
              <a:t>) box</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جعبه ها</a:t>
            </a:r>
            <a:r>
              <a:rPr lang="en-US" sz="1400" b="1" dirty="0">
                <a:latin typeface="Times New Roman" panose="02020603050405020304" pitchFamily="18" charset="0"/>
                <a:cs typeface="B Titr" panose="00000700000000000000" pitchFamily="2" charset="-78"/>
              </a:rPr>
              <a:t>) bench</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نیمکت ها</a:t>
            </a:r>
            <a:r>
              <a:rPr lang="en-US" sz="1400" b="1" dirty="0">
                <a:latin typeface="Times New Roman" panose="02020603050405020304" pitchFamily="18" charset="0"/>
                <a:cs typeface="B Titr" panose="00000700000000000000" pitchFamily="2" charset="-78"/>
              </a:rPr>
              <a:t>) hero</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قهرمان ها</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 </a:t>
            </a:r>
            <a:r>
              <a:rPr lang="en-US" sz="1400" b="1" dirty="0">
                <a:latin typeface="Times New Roman" panose="02020603050405020304" pitchFamily="18" charset="0"/>
                <a:cs typeface="B Titr" panose="00000700000000000000" pitchFamily="2" charset="-78"/>
              </a:rPr>
              <a:t>quizz</a:t>
            </a:r>
            <a:r>
              <a:rPr lang="en-US" sz="1400" b="1" dirty="0">
                <a:solidFill>
                  <a:srgbClr val="FF0000"/>
                </a:solidFill>
                <a:latin typeface="Times New Roman" panose="02020603050405020304" pitchFamily="18" charset="0"/>
                <a:cs typeface="B Titr" panose="00000700000000000000" pitchFamily="2" charset="-78"/>
              </a:rPr>
              <a:t>es </a:t>
            </a:r>
            <a:r>
              <a:rPr lang="en-US" sz="1400" b="1" dirty="0">
                <a:latin typeface="Times New Roman" panose="02020603050405020304" pitchFamily="18" charset="0"/>
                <a:cs typeface="B Titr" panose="00000700000000000000" pitchFamily="2" charset="-78"/>
              </a:rPr>
              <a:t>(</a:t>
            </a:r>
            <a:r>
              <a:rPr lang="fa-IR" sz="1400" b="1" dirty="0">
                <a:latin typeface="Times New Roman" panose="02020603050405020304" pitchFamily="18" charset="0"/>
                <a:cs typeface="B Titr" panose="00000700000000000000" pitchFamily="2" charset="-78"/>
              </a:rPr>
              <a:t> امتحان ها</a:t>
            </a:r>
            <a:r>
              <a:rPr lang="en-US" sz="1400" b="1" dirty="0">
                <a:latin typeface="Times New Roman" panose="02020603050405020304" pitchFamily="18" charset="0"/>
                <a:cs typeface="B Titr" panose="00000700000000000000" pitchFamily="2" charset="-78"/>
              </a:rPr>
              <a:t>)</a:t>
            </a:r>
          </a:p>
        </p:txBody>
      </p:sp>
      <p:sp>
        <p:nvSpPr>
          <p:cNvPr id="53" name="TextBox 52"/>
          <p:cNvSpPr txBox="1"/>
          <p:nvPr/>
        </p:nvSpPr>
        <p:spPr>
          <a:xfrm>
            <a:off x="3578069" y="1654842"/>
            <a:ext cx="8198076" cy="369332"/>
          </a:xfrm>
          <a:prstGeom prst="rect">
            <a:avLst/>
          </a:prstGeom>
          <a:solidFill>
            <a:schemeClr val="accent6">
              <a:lumMod val="40000"/>
              <a:lumOff val="60000"/>
            </a:schemeClr>
          </a:solidFill>
          <a:scene3d>
            <a:camera prst="orthographicFront"/>
            <a:lightRig rig="threePt" dir="t"/>
          </a:scene3d>
          <a:sp3d>
            <a:bevelT w="114300" prst="artDeco"/>
          </a:sp3d>
        </p:spPr>
        <p:txBody>
          <a:bodyPr wrap="square" rtlCol="0">
            <a:spAutoFit/>
          </a:bodyPr>
          <a:lstStyle/>
          <a:p>
            <a:pPr algn="ctr"/>
            <a:r>
              <a:rPr lang="en-US" b="1" dirty="0">
                <a:latin typeface="Times New Roman" panose="02020603050405020304" pitchFamily="18" charset="0"/>
                <a:cs typeface="B Titr" panose="00000700000000000000" pitchFamily="2" charset="-78"/>
              </a:rPr>
              <a:t>watermelon (</a:t>
            </a:r>
            <a:r>
              <a:rPr lang="fa-IR" b="1" dirty="0">
                <a:latin typeface="Times New Roman" panose="02020603050405020304" pitchFamily="18" charset="0"/>
                <a:cs typeface="B Titr" panose="00000700000000000000" pitchFamily="2" charset="-78"/>
              </a:rPr>
              <a:t>هندوانه</a:t>
            </a:r>
            <a:r>
              <a:rPr lang="en-US" b="1" dirty="0">
                <a:latin typeface="Times New Roman" panose="02020603050405020304" pitchFamily="18" charset="0"/>
                <a:cs typeface="B Titr" panose="00000700000000000000" pitchFamily="2" charset="-78"/>
              </a:rPr>
              <a:t>) carpet (</a:t>
            </a:r>
            <a:r>
              <a:rPr lang="fa-IR" b="1" dirty="0">
                <a:latin typeface="Times New Roman" panose="02020603050405020304" pitchFamily="18" charset="0"/>
                <a:cs typeface="B Titr" panose="00000700000000000000" pitchFamily="2" charset="-78"/>
              </a:rPr>
              <a:t>فرش</a:t>
            </a:r>
            <a:r>
              <a:rPr lang="en-US" b="1" dirty="0">
                <a:latin typeface="Times New Roman" panose="02020603050405020304" pitchFamily="18" charset="0"/>
                <a:cs typeface="B Titr" panose="00000700000000000000" pitchFamily="2" charset="-78"/>
              </a:rPr>
              <a:t>) wall(</a:t>
            </a:r>
            <a:r>
              <a:rPr lang="fa-IR" b="1" dirty="0">
                <a:latin typeface="Times New Roman" panose="02020603050405020304" pitchFamily="18" charset="0"/>
                <a:cs typeface="B Titr" panose="00000700000000000000" pitchFamily="2" charset="-78"/>
              </a:rPr>
              <a:t>دیوار</a:t>
            </a:r>
            <a:r>
              <a:rPr lang="en-US" b="1" dirty="0">
                <a:latin typeface="Times New Roman" panose="02020603050405020304" pitchFamily="18" charset="0"/>
                <a:cs typeface="B Titr" panose="00000700000000000000" pitchFamily="2" charset="-78"/>
              </a:rPr>
              <a:t>) ocean(</a:t>
            </a:r>
            <a:r>
              <a:rPr lang="fa-IR" b="1" dirty="0">
                <a:latin typeface="Times New Roman" panose="02020603050405020304" pitchFamily="18" charset="0"/>
                <a:cs typeface="B Titr" panose="00000700000000000000" pitchFamily="2" charset="-78"/>
              </a:rPr>
              <a:t>اقیانوس</a:t>
            </a:r>
            <a:r>
              <a:rPr lang="en-US" b="1" dirty="0">
                <a:latin typeface="Times New Roman" panose="02020603050405020304" pitchFamily="18" charset="0"/>
                <a:cs typeface="B Titr" panose="00000700000000000000" pitchFamily="2" charset="-78"/>
              </a:rPr>
              <a:t>) ruler(</a:t>
            </a:r>
            <a:r>
              <a:rPr lang="fa-IR" b="1" dirty="0">
                <a:latin typeface="Times New Roman" panose="02020603050405020304" pitchFamily="18" charset="0"/>
                <a:cs typeface="B Titr" panose="00000700000000000000" pitchFamily="2" charset="-78"/>
              </a:rPr>
              <a:t>خطکش</a:t>
            </a:r>
            <a:r>
              <a:rPr lang="en-US" b="1" dirty="0">
                <a:latin typeface="Times New Roman" panose="02020603050405020304" pitchFamily="18" charset="0"/>
                <a:cs typeface="B Titr" panose="00000700000000000000" pitchFamily="2" charset="-78"/>
              </a:rPr>
              <a:t>)</a:t>
            </a:r>
          </a:p>
        </p:txBody>
      </p:sp>
      <p:sp>
        <p:nvSpPr>
          <p:cNvPr id="54" name="TextBox 53"/>
          <p:cNvSpPr txBox="1"/>
          <p:nvPr/>
        </p:nvSpPr>
        <p:spPr>
          <a:xfrm>
            <a:off x="3560874" y="2064057"/>
            <a:ext cx="8229020" cy="338554"/>
          </a:xfrm>
          <a:prstGeom prst="rect">
            <a:avLst/>
          </a:prstGeom>
          <a:solidFill>
            <a:schemeClr val="accent4">
              <a:lumMod val="40000"/>
              <a:lumOff val="60000"/>
            </a:schemeClr>
          </a:solidFill>
          <a:scene3d>
            <a:camera prst="orthographicFront"/>
            <a:lightRig rig="threePt" dir="t"/>
          </a:scene3d>
          <a:sp3d>
            <a:bevelT w="114300" prst="artDeco"/>
          </a:sp3d>
        </p:spPr>
        <p:txBody>
          <a:bodyPr wrap="square" rtlCol="0">
            <a:spAutoFit/>
          </a:bodyPr>
          <a:lstStyle/>
          <a:p>
            <a:pPr algn="ctr"/>
            <a:r>
              <a:rPr lang="en-US" sz="1600" b="1" dirty="0">
                <a:latin typeface="Times New Roman" panose="02020603050405020304" pitchFamily="18" charset="0"/>
                <a:cs typeface="B Titr" panose="00000700000000000000" pitchFamily="2" charset="-78"/>
              </a:rPr>
              <a:t>watermelon</a:t>
            </a:r>
            <a:r>
              <a:rPr lang="en-US" sz="1600" b="1" dirty="0">
                <a:solidFill>
                  <a:srgbClr val="FF0000"/>
                </a:solidFill>
                <a:latin typeface="Times New Roman" panose="02020603050405020304" pitchFamily="18" charset="0"/>
                <a:cs typeface="B Titr" panose="00000700000000000000" pitchFamily="2" charset="-78"/>
              </a:rPr>
              <a:t>s</a:t>
            </a:r>
            <a:r>
              <a:rPr lang="en-US" sz="1600" b="1" dirty="0">
                <a:latin typeface="Times New Roman" panose="02020603050405020304" pitchFamily="18" charset="0"/>
                <a:cs typeface="B Titr" panose="00000700000000000000" pitchFamily="2" charset="-78"/>
              </a:rPr>
              <a:t> (</a:t>
            </a:r>
            <a:r>
              <a:rPr lang="fa-IR" sz="1600" b="1" dirty="0">
                <a:latin typeface="Times New Roman" panose="02020603050405020304" pitchFamily="18" charset="0"/>
                <a:cs typeface="B Titr" panose="00000700000000000000" pitchFamily="2" charset="-78"/>
              </a:rPr>
              <a:t>هندوانه ها</a:t>
            </a:r>
            <a:r>
              <a:rPr lang="en-US" sz="1600" b="1" dirty="0">
                <a:latin typeface="Times New Roman" panose="02020603050405020304" pitchFamily="18" charset="0"/>
                <a:cs typeface="B Titr" panose="00000700000000000000" pitchFamily="2" charset="-78"/>
              </a:rPr>
              <a:t>) carpet</a:t>
            </a:r>
            <a:r>
              <a:rPr lang="en-US" sz="1600" b="1" dirty="0">
                <a:solidFill>
                  <a:srgbClr val="FF0000"/>
                </a:solidFill>
                <a:latin typeface="Times New Roman" panose="02020603050405020304" pitchFamily="18" charset="0"/>
                <a:cs typeface="B Titr" panose="00000700000000000000" pitchFamily="2" charset="-78"/>
              </a:rPr>
              <a:t>s</a:t>
            </a:r>
            <a:r>
              <a:rPr lang="en-US" sz="1600" b="1" dirty="0">
                <a:latin typeface="Times New Roman" panose="02020603050405020304" pitchFamily="18" charset="0"/>
                <a:cs typeface="B Titr" panose="00000700000000000000" pitchFamily="2" charset="-78"/>
              </a:rPr>
              <a:t> (</a:t>
            </a:r>
            <a:r>
              <a:rPr lang="fa-IR" sz="1600" b="1" dirty="0">
                <a:latin typeface="Times New Roman" panose="02020603050405020304" pitchFamily="18" charset="0"/>
                <a:cs typeface="B Titr" panose="00000700000000000000" pitchFamily="2" charset="-78"/>
              </a:rPr>
              <a:t>فرش ها</a:t>
            </a:r>
            <a:r>
              <a:rPr lang="en-US" sz="1600" b="1" dirty="0">
                <a:latin typeface="Times New Roman" panose="02020603050405020304" pitchFamily="18" charset="0"/>
                <a:cs typeface="B Titr" panose="00000700000000000000" pitchFamily="2" charset="-78"/>
              </a:rPr>
              <a:t>) wall</a:t>
            </a:r>
            <a:r>
              <a:rPr lang="en-US" sz="1600" b="1" dirty="0">
                <a:solidFill>
                  <a:srgbClr val="FF0000"/>
                </a:solidFill>
                <a:latin typeface="Times New Roman" panose="02020603050405020304" pitchFamily="18" charset="0"/>
                <a:cs typeface="B Titr" panose="00000700000000000000" pitchFamily="2" charset="-78"/>
              </a:rPr>
              <a:t>s </a:t>
            </a:r>
            <a:r>
              <a:rPr lang="en-US" sz="1600" b="1" dirty="0">
                <a:latin typeface="Times New Roman" panose="02020603050405020304" pitchFamily="18" charset="0"/>
                <a:cs typeface="B Titr" panose="00000700000000000000" pitchFamily="2" charset="-78"/>
              </a:rPr>
              <a:t>(</a:t>
            </a:r>
            <a:r>
              <a:rPr lang="fa-IR" sz="1600" b="1" dirty="0">
                <a:latin typeface="Times New Roman" panose="02020603050405020304" pitchFamily="18" charset="0"/>
                <a:cs typeface="B Titr" panose="00000700000000000000" pitchFamily="2" charset="-78"/>
              </a:rPr>
              <a:t>دیوار ها</a:t>
            </a:r>
            <a:r>
              <a:rPr lang="en-US" sz="1600" b="1" dirty="0">
                <a:latin typeface="Times New Roman" panose="02020603050405020304" pitchFamily="18" charset="0"/>
                <a:cs typeface="B Titr" panose="00000700000000000000" pitchFamily="2" charset="-78"/>
              </a:rPr>
              <a:t>) ocean</a:t>
            </a:r>
            <a:r>
              <a:rPr lang="en-US" sz="1600" b="1" dirty="0">
                <a:solidFill>
                  <a:srgbClr val="FF0000"/>
                </a:solidFill>
                <a:latin typeface="Times New Roman" panose="02020603050405020304" pitchFamily="18" charset="0"/>
                <a:cs typeface="B Titr" panose="00000700000000000000" pitchFamily="2" charset="-78"/>
              </a:rPr>
              <a:t>s </a:t>
            </a:r>
            <a:r>
              <a:rPr lang="en-US" sz="1600" b="1" dirty="0">
                <a:latin typeface="Times New Roman" panose="02020603050405020304" pitchFamily="18" charset="0"/>
                <a:cs typeface="B Titr" panose="00000700000000000000" pitchFamily="2" charset="-78"/>
              </a:rPr>
              <a:t>(</a:t>
            </a:r>
            <a:r>
              <a:rPr lang="fa-IR" sz="1600" b="1" dirty="0">
                <a:latin typeface="Times New Roman" panose="02020603050405020304" pitchFamily="18" charset="0"/>
                <a:cs typeface="B Titr" panose="00000700000000000000" pitchFamily="2" charset="-78"/>
              </a:rPr>
              <a:t>اقیانوس ها</a:t>
            </a:r>
            <a:r>
              <a:rPr lang="en-US" sz="1600" b="1" dirty="0">
                <a:latin typeface="Times New Roman" panose="02020603050405020304" pitchFamily="18" charset="0"/>
                <a:cs typeface="B Titr" panose="00000700000000000000" pitchFamily="2" charset="-78"/>
              </a:rPr>
              <a:t>) ruler</a:t>
            </a:r>
            <a:r>
              <a:rPr lang="en-US" sz="1600" b="1" dirty="0">
                <a:solidFill>
                  <a:srgbClr val="FF0000"/>
                </a:solidFill>
                <a:latin typeface="Times New Roman" panose="02020603050405020304" pitchFamily="18" charset="0"/>
                <a:cs typeface="B Titr" panose="00000700000000000000" pitchFamily="2" charset="-78"/>
              </a:rPr>
              <a:t>s </a:t>
            </a:r>
            <a:r>
              <a:rPr lang="en-US" sz="1600" b="1" dirty="0">
                <a:latin typeface="Times New Roman" panose="02020603050405020304" pitchFamily="18" charset="0"/>
                <a:cs typeface="B Titr" panose="00000700000000000000" pitchFamily="2" charset="-78"/>
              </a:rPr>
              <a:t>(</a:t>
            </a:r>
            <a:r>
              <a:rPr lang="fa-IR" sz="1600" b="1" dirty="0">
                <a:latin typeface="Times New Roman" panose="02020603050405020304" pitchFamily="18" charset="0"/>
                <a:cs typeface="B Titr" panose="00000700000000000000" pitchFamily="2" charset="-78"/>
              </a:rPr>
              <a:t> خطکش ها</a:t>
            </a:r>
            <a:r>
              <a:rPr lang="en-US" sz="1600" b="1" dirty="0">
                <a:latin typeface="Times New Roman" panose="02020603050405020304" pitchFamily="18" charset="0"/>
                <a:cs typeface="B Titr" panose="00000700000000000000" pitchFamily="2" charset="-78"/>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0-#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1000" fill="hold"/>
                                        <p:tgtEl>
                                          <p:spTgt spid="8"/>
                                        </p:tgtEl>
                                        <p:attrNameLst>
                                          <p:attrName>ppt_w</p:attrName>
                                        </p:attrNameLst>
                                      </p:cBhvr>
                                      <p:tavLst>
                                        <p:tav tm="0">
                                          <p:val>
                                            <p:strVal val="#ppt_w*0.70"/>
                                          </p:val>
                                        </p:tav>
                                        <p:tav tm="100000">
                                          <p:val>
                                            <p:strVal val="#ppt_w"/>
                                          </p:val>
                                        </p:tav>
                                      </p:tavLst>
                                    </p:anim>
                                    <p:anim calcmode="lin" valueType="num">
                                      <p:cBhvr>
                                        <p:cTn id="45" dur="1000" fill="hold"/>
                                        <p:tgtEl>
                                          <p:spTgt spid="8"/>
                                        </p:tgtEl>
                                        <p:attrNameLst>
                                          <p:attrName>ppt_h</p:attrName>
                                        </p:attrNameLst>
                                      </p:cBhvr>
                                      <p:tavLst>
                                        <p:tav tm="0">
                                          <p:val>
                                            <p:strVal val="#ppt_h"/>
                                          </p:val>
                                        </p:tav>
                                        <p:tav tm="100000">
                                          <p:val>
                                            <p:strVal val="#ppt_h"/>
                                          </p:val>
                                        </p:tav>
                                      </p:tavLst>
                                    </p:anim>
                                    <p:animEffect transition="in" filter="fade">
                                      <p:cBhvr>
                                        <p:cTn id="46" dur="1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500" fill="hold"/>
                                        <p:tgtEl>
                                          <p:spTgt spid="53"/>
                                        </p:tgtEl>
                                        <p:attrNameLst>
                                          <p:attrName>ppt_x</p:attrName>
                                        </p:attrNameLst>
                                      </p:cBhvr>
                                      <p:tavLst>
                                        <p:tav tm="0">
                                          <p:val>
                                            <p:strVal val="1+#ppt_w/2"/>
                                          </p:val>
                                        </p:tav>
                                        <p:tav tm="100000">
                                          <p:val>
                                            <p:strVal val="#ppt_x"/>
                                          </p:val>
                                        </p:tav>
                                      </p:tavLst>
                                    </p:anim>
                                    <p:anim calcmode="lin" valueType="num">
                                      <p:cBhvr additive="base">
                                        <p:cTn id="52" dur="500" fill="hold"/>
                                        <p:tgtEl>
                                          <p:spTgt spid="5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1+#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fill="hold"/>
                                        <p:tgtEl>
                                          <p:spTgt spid="52"/>
                                        </p:tgtEl>
                                        <p:attrNameLst>
                                          <p:attrName>ppt_x</p:attrName>
                                        </p:attrNameLst>
                                      </p:cBhvr>
                                      <p:tavLst>
                                        <p:tav tm="0">
                                          <p:val>
                                            <p:strVal val="1+#ppt_w/2"/>
                                          </p:val>
                                        </p:tav>
                                        <p:tav tm="100000">
                                          <p:val>
                                            <p:strVal val="#ppt_x"/>
                                          </p:val>
                                        </p:tav>
                                      </p:tavLst>
                                    </p:anim>
                                    <p:anim calcmode="lin" valueType="num">
                                      <p:cBhvr additive="base">
                                        <p:cTn id="6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0-#ppt_w/2"/>
                                          </p:val>
                                        </p:tav>
                                        <p:tav tm="100000">
                                          <p:val>
                                            <p:strVal val="#ppt_x"/>
                                          </p:val>
                                        </p:tav>
                                      </p:tavLst>
                                    </p:anim>
                                    <p:anim calcmode="lin" valueType="num">
                                      <p:cBhvr additive="base">
                                        <p:cTn id="7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1000" fill="hold"/>
                                        <p:tgtEl>
                                          <p:spTgt spid="38"/>
                                        </p:tgtEl>
                                        <p:attrNameLst>
                                          <p:attrName>ppt_w</p:attrName>
                                        </p:attrNameLst>
                                      </p:cBhvr>
                                      <p:tavLst>
                                        <p:tav tm="0">
                                          <p:val>
                                            <p:strVal val="#ppt_w*0.70"/>
                                          </p:val>
                                        </p:tav>
                                        <p:tav tm="100000">
                                          <p:val>
                                            <p:strVal val="#ppt_w"/>
                                          </p:val>
                                        </p:tav>
                                      </p:tavLst>
                                    </p:anim>
                                    <p:anim calcmode="lin" valueType="num">
                                      <p:cBhvr>
                                        <p:cTn id="78" dur="1000" fill="hold"/>
                                        <p:tgtEl>
                                          <p:spTgt spid="38"/>
                                        </p:tgtEl>
                                        <p:attrNameLst>
                                          <p:attrName>ppt_h</p:attrName>
                                        </p:attrNameLst>
                                      </p:cBhvr>
                                      <p:tavLst>
                                        <p:tav tm="0">
                                          <p:val>
                                            <p:strVal val="#ppt_h"/>
                                          </p:val>
                                        </p:tav>
                                        <p:tav tm="100000">
                                          <p:val>
                                            <p:strVal val="#ppt_h"/>
                                          </p:val>
                                        </p:tav>
                                      </p:tavLst>
                                    </p:anim>
                                    <p:animEffect transition="in" filter="fade">
                                      <p:cBhvr>
                                        <p:cTn id="79" dur="10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1+#ppt_w/2"/>
                                          </p:val>
                                        </p:tav>
                                        <p:tav tm="100000">
                                          <p:val>
                                            <p:strVal val="#ppt_x"/>
                                          </p:val>
                                        </p:tav>
                                      </p:tavLst>
                                    </p:anim>
                                    <p:anim calcmode="lin" valueType="num">
                                      <p:cBhvr additive="base">
                                        <p:cTn id="85" dur="500" fill="hold"/>
                                        <p:tgtEl>
                                          <p:spTgt spid="42"/>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additive="base">
                                        <p:cTn id="88" dur="500" fill="hold"/>
                                        <p:tgtEl>
                                          <p:spTgt spid="43"/>
                                        </p:tgtEl>
                                        <p:attrNameLst>
                                          <p:attrName>ppt_x</p:attrName>
                                        </p:attrNameLst>
                                      </p:cBhvr>
                                      <p:tavLst>
                                        <p:tav tm="0">
                                          <p:val>
                                            <p:strVal val="1+#ppt_w/2"/>
                                          </p:val>
                                        </p:tav>
                                        <p:tav tm="100000">
                                          <p:val>
                                            <p:strVal val="#ppt_x"/>
                                          </p:val>
                                        </p:tav>
                                      </p:tavLst>
                                    </p:anim>
                                    <p:anim calcmode="lin" valueType="num">
                                      <p:cBhvr additive="base">
                                        <p:cTn id="89"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2"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anim calcmode="lin" valueType="num">
                                      <p:cBhvr additive="base">
                                        <p:cTn id="94" dur="500" fill="hold"/>
                                        <p:tgtEl>
                                          <p:spTgt spid="40"/>
                                        </p:tgtEl>
                                        <p:attrNameLst>
                                          <p:attrName>ppt_x</p:attrName>
                                        </p:attrNameLst>
                                      </p:cBhvr>
                                      <p:tavLst>
                                        <p:tav tm="0">
                                          <p:val>
                                            <p:strVal val="1+#ppt_w/2"/>
                                          </p:val>
                                        </p:tav>
                                        <p:tav tm="100000">
                                          <p:val>
                                            <p:strVal val="#ppt_x"/>
                                          </p:val>
                                        </p:tav>
                                      </p:tavLst>
                                    </p:anim>
                                    <p:anim calcmode="lin" valueType="num">
                                      <p:cBhvr additive="base">
                                        <p:cTn id="95" dur="500" fill="hold"/>
                                        <p:tgtEl>
                                          <p:spTgt spid="40"/>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additive="base">
                                        <p:cTn id="98" dur="500" fill="hold"/>
                                        <p:tgtEl>
                                          <p:spTgt spid="41"/>
                                        </p:tgtEl>
                                        <p:attrNameLst>
                                          <p:attrName>ppt_x</p:attrName>
                                        </p:attrNameLst>
                                      </p:cBhvr>
                                      <p:tavLst>
                                        <p:tav tm="0">
                                          <p:val>
                                            <p:strVal val="1+#ppt_w/2"/>
                                          </p:val>
                                        </p:tav>
                                        <p:tav tm="100000">
                                          <p:val>
                                            <p:strVal val="#ppt_x"/>
                                          </p:val>
                                        </p:tav>
                                      </p:tavLst>
                                    </p:anim>
                                    <p:anim calcmode="lin" valueType="num">
                                      <p:cBhvr additive="base">
                                        <p:cTn id="99"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strVal val="#ppt_w*0.70"/>
                                          </p:val>
                                        </p:tav>
                                        <p:tav tm="100000">
                                          <p:val>
                                            <p:strVal val="#ppt_w"/>
                                          </p:val>
                                        </p:tav>
                                      </p:tavLst>
                                    </p:anim>
                                    <p:anim calcmode="lin" valueType="num">
                                      <p:cBhvr>
                                        <p:cTn id="105" dur="1000" fill="hold"/>
                                        <p:tgtEl>
                                          <p:spTgt spid="39"/>
                                        </p:tgtEl>
                                        <p:attrNameLst>
                                          <p:attrName>ppt_h</p:attrName>
                                        </p:attrNameLst>
                                      </p:cBhvr>
                                      <p:tavLst>
                                        <p:tav tm="0">
                                          <p:val>
                                            <p:strVal val="#ppt_h"/>
                                          </p:val>
                                        </p:tav>
                                        <p:tav tm="100000">
                                          <p:val>
                                            <p:strVal val="#ppt_h"/>
                                          </p:val>
                                        </p:tav>
                                      </p:tavLst>
                                    </p:anim>
                                    <p:animEffect transition="in" filter="fade">
                                      <p:cBhvr>
                                        <p:cTn id="106" dur="1000"/>
                                        <p:tgtEl>
                                          <p:spTgt spid="39"/>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2"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additive="base">
                                        <p:cTn id="111" dur="500" fill="hold"/>
                                        <p:tgtEl>
                                          <p:spTgt spid="44"/>
                                        </p:tgtEl>
                                        <p:attrNameLst>
                                          <p:attrName>ppt_x</p:attrName>
                                        </p:attrNameLst>
                                      </p:cBhvr>
                                      <p:tavLst>
                                        <p:tav tm="0">
                                          <p:val>
                                            <p:strVal val="1+#ppt_w/2"/>
                                          </p:val>
                                        </p:tav>
                                        <p:tav tm="100000">
                                          <p:val>
                                            <p:strVal val="#ppt_x"/>
                                          </p:val>
                                        </p:tav>
                                      </p:tavLst>
                                    </p:anim>
                                    <p:anim calcmode="lin" valueType="num">
                                      <p:cBhvr additive="base">
                                        <p:cTn id="112" dur="500" fill="hold"/>
                                        <p:tgtEl>
                                          <p:spTgt spid="44"/>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1+#ppt_w/2"/>
                                          </p:val>
                                        </p:tav>
                                        <p:tav tm="100000">
                                          <p:val>
                                            <p:strVal val="#ppt_x"/>
                                          </p:val>
                                        </p:tav>
                                      </p:tavLst>
                                    </p:anim>
                                    <p:anim calcmode="lin" valueType="num">
                                      <p:cBhvr additive="base">
                                        <p:cTn id="1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17" grpId="0" animBg="1"/>
      <p:bldP spid="18" grpId="0" animBg="1"/>
      <p:bldP spid="19" grpId="0" animBg="1"/>
      <p:bldP spid="8" grpId="0" animBg="1"/>
      <p:bldP spid="39" grpId="0" animBg="1"/>
      <p:bldP spid="38" grpId="0" animBg="1"/>
      <p:bldP spid="40" grpId="0" animBg="1"/>
      <p:bldP spid="41" grpId="0" animBg="1"/>
      <p:bldP spid="42" grpId="0" animBg="1"/>
      <p:bldP spid="43" grpId="0" animBg="1"/>
      <p:bldP spid="44" grpId="0" animBg="1"/>
      <p:bldP spid="45" grpId="0" animBg="1"/>
      <p:bldP spid="14" grpId="0" animBg="1"/>
      <p:bldP spid="46" grpId="0" animBg="1"/>
      <p:bldP spid="51" grpId="0" animBg="1"/>
      <p:bldP spid="52" grpId="0" animBg="1"/>
      <p:bldP spid="53" grpId="0" animBg="1"/>
      <p:bldP spid="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83457" y="332326"/>
            <a:ext cx="11297266" cy="3985706"/>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B</a:t>
            </a:r>
            <a:r>
              <a:rPr lang="en-US" sz="1400"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latin typeface="Times New Roman" panose="02020603050405020304" pitchFamily="18" charset="0"/>
                <a:cs typeface="Times New Roman" panose="02020603050405020304" pitchFamily="18" charset="0"/>
              </a:rPr>
              <a:t>Write the appropriate form of each noun.(P37)</a:t>
            </a:r>
          </a:p>
          <a:p>
            <a:pPr>
              <a:lnSpc>
                <a:spcPct val="250000"/>
              </a:lnSpc>
            </a:pPr>
            <a:r>
              <a:rPr lang="en-US" b="1" dirty="0">
                <a:solidFill>
                  <a:srgbClr val="000000"/>
                </a:solidFill>
                <a:latin typeface="Times New Roman" panose="02020603050405020304" pitchFamily="18" charset="0"/>
                <a:cs typeface="Times New Roman" panose="02020603050405020304" pitchFamily="18" charset="0"/>
              </a:rPr>
              <a:t>1. Ali's (brother)……………. is a hard-working (postman) …………...</a:t>
            </a:r>
          </a:p>
          <a:p>
            <a:pPr>
              <a:lnSpc>
                <a:spcPct val="250000"/>
              </a:lnSpc>
            </a:pPr>
            <a:r>
              <a:rPr lang="en-US" b="1" dirty="0">
                <a:solidFill>
                  <a:srgbClr val="000000"/>
                </a:solidFill>
                <a:latin typeface="Times New Roman" panose="02020603050405020304" pitchFamily="18" charset="0"/>
                <a:cs typeface="Times New Roman" panose="02020603050405020304" pitchFamily="18" charset="0"/>
              </a:rPr>
              <a:t>2. She sat down at her (desk)……………. and worked for two (hour)…………...</a:t>
            </a:r>
          </a:p>
          <a:p>
            <a:pPr>
              <a:lnSpc>
                <a:spcPct val="250000"/>
              </a:lnSpc>
            </a:pPr>
            <a:r>
              <a:rPr lang="en-US" b="1" dirty="0">
                <a:solidFill>
                  <a:srgbClr val="000000"/>
                </a:solidFill>
                <a:latin typeface="Times New Roman" panose="02020603050405020304" pitchFamily="18" charset="0"/>
                <a:cs typeface="Times New Roman" panose="02020603050405020304" pitchFamily="18" charset="0"/>
              </a:rPr>
              <a:t>3. There are two (bus stop) ……………. near your (school) ……………….</a:t>
            </a:r>
          </a:p>
          <a:p>
            <a:pPr>
              <a:lnSpc>
                <a:spcPct val="250000"/>
              </a:lnSpc>
            </a:pPr>
            <a:r>
              <a:rPr lang="en-US" b="1" dirty="0">
                <a:solidFill>
                  <a:srgbClr val="000000"/>
                </a:solidFill>
                <a:latin typeface="Times New Roman" panose="02020603050405020304" pitchFamily="18" charset="0"/>
                <a:cs typeface="Times New Roman" panose="02020603050405020304" pitchFamily="18" charset="0"/>
              </a:rPr>
              <a:t>4. I saw an old (man) ……………. and two young (woman)……………..sitting near the lake of the (park) …….......</a:t>
            </a:r>
          </a:p>
          <a:p>
            <a:pPr>
              <a:lnSpc>
                <a:spcPct val="250000"/>
              </a:lnSpc>
            </a:pPr>
            <a:r>
              <a:rPr lang="en-US" b="1" dirty="0">
                <a:solidFill>
                  <a:srgbClr val="000000"/>
                </a:solidFill>
                <a:latin typeface="Times New Roman" panose="02020603050405020304" pitchFamily="18" charset="0"/>
                <a:cs typeface="Times New Roman" panose="02020603050405020304" pitchFamily="18" charset="0"/>
              </a:rPr>
              <a:t>5. Frank is a (farmer) ……………. He has four (child)………….. .</a:t>
            </a:r>
            <a:endParaRPr lang="en-US"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1898" y="4318032"/>
            <a:ext cx="4257368" cy="2385054"/>
          </a:xfrm>
          <a:prstGeom prst="rect">
            <a:avLst/>
          </a:prstGeom>
        </p:spPr>
      </p:pic>
      <p:sp>
        <p:nvSpPr>
          <p:cNvPr id="4" name="TextBox 3"/>
          <p:cNvSpPr txBox="1"/>
          <p:nvPr/>
        </p:nvSpPr>
        <p:spPr>
          <a:xfrm>
            <a:off x="1956622" y="980212"/>
            <a:ext cx="1524000" cy="400110"/>
          </a:xfrm>
          <a:prstGeom prst="rect">
            <a:avLst/>
          </a:prstGeom>
          <a:noFill/>
        </p:spPr>
        <p:txBody>
          <a:bodyPr wrap="square" rtlCol="0">
            <a:spAutoFit/>
          </a:bodyPr>
          <a:lstStyle/>
          <a:p>
            <a:pPr algn="ctr"/>
            <a:r>
              <a:rPr lang="en-US" sz="2000" b="1" dirty="0">
                <a:solidFill>
                  <a:srgbClr val="0070C0"/>
                </a:solidFill>
              </a:rPr>
              <a:t>brother</a:t>
            </a:r>
          </a:p>
        </p:txBody>
      </p:sp>
      <p:sp>
        <p:nvSpPr>
          <p:cNvPr id="24" name="TextBox 23"/>
          <p:cNvSpPr txBox="1"/>
          <p:nvPr/>
        </p:nvSpPr>
        <p:spPr>
          <a:xfrm>
            <a:off x="5943603" y="949605"/>
            <a:ext cx="1524000" cy="400110"/>
          </a:xfrm>
          <a:prstGeom prst="rect">
            <a:avLst/>
          </a:prstGeom>
          <a:noFill/>
        </p:spPr>
        <p:txBody>
          <a:bodyPr wrap="square" rtlCol="0">
            <a:spAutoFit/>
          </a:bodyPr>
          <a:lstStyle/>
          <a:p>
            <a:pPr algn="ctr"/>
            <a:r>
              <a:rPr lang="en-US" sz="2000" b="1" dirty="0">
                <a:solidFill>
                  <a:srgbClr val="0070C0"/>
                </a:solidFill>
              </a:rPr>
              <a:t>postman</a:t>
            </a:r>
          </a:p>
        </p:txBody>
      </p:sp>
      <p:sp>
        <p:nvSpPr>
          <p:cNvPr id="25" name="TextBox 24"/>
          <p:cNvSpPr txBox="1"/>
          <p:nvPr/>
        </p:nvSpPr>
        <p:spPr>
          <a:xfrm>
            <a:off x="3082413" y="1636819"/>
            <a:ext cx="1524000" cy="400110"/>
          </a:xfrm>
          <a:prstGeom prst="rect">
            <a:avLst/>
          </a:prstGeom>
          <a:noFill/>
        </p:spPr>
        <p:txBody>
          <a:bodyPr wrap="square" rtlCol="0">
            <a:spAutoFit/>
          </a:bodyPr>
          <a:lstStyle/>
          <a:p>
            <a:pPr algn="ctr"/>
            <a:r>
              <a:rPr lang="en-US" sz="2000" b="1" dirty="0">
                <a:solidFill>
                  <a:srgbClr val="0070C0"/>
                </a:solidFill>
              </a:rPr>
              <a:t>desk</a:t>
            </a:r>
          </a:p>
        </p:txBody>
      </p:sp>
      <p:sp>
        <p:nvSpPr>
          <p:cNvPr id="26" name="TextBox 25"/>
          <p:cNvSpPr txBox="1"/>
          <p:nvPr/>
        </p:nvSpPr>
        <p:spPr>
          <a:xfrm>
            <a:off x="6892414" y="1659178"/>
            <a:ext cx="1524000" cy="400110"/>
          </a:xfrm>
          <a:prstGeom prst="rect">
            <a:avLst/>
          </a:prstGeom>
          <a:noFill/>
        </p:spPr>
        <p:txBody>
          <a:bodyPr wrap="square" rtlCol="0">
            <a:spAutoFit/>
          </a:bodyPr>
          <a:lstStyle/>
          <a:p>
            <a:pPr algn="ctr"/>
            <a:r>
              <a:rPr lang="en-US" sz="2000" b="1" dirty="0">
                <a:solidFill>
                  <a:srgbClr val="0070C0"/>
                </a:solidFill>
              </a:rPr>
              <a:t>hours</a:t>
            </a:r>
          </a:p>
        </p:txBody>
      </p:sp>
      <p:sp>
        <p:nvSpPr>
          <p:cNvPr id="27" name="TextBox 26"/>
          <p:cNvSpPr txBox="1"/>
          <p:nvPr/>
        </p:nvSpPr>
        <p:spPr>
          <a:xfrm>
            <a:off x="6130414" y="2331244"/>
            <a:ext cx="1524000" cy="400110"/>
          </a:xfrm>
          <a:prstGeom prst="rect">
            <a:avLst/>
          </a:prstGeom>
          <a:noFill/>
        </p:spPr>
        <p:txBody>
          <a:bodyPr wrap="square" rtlCol="0">
            <a:spAutoFit/>
          </a:bodyPr>
          <a:lstStyle/>
          <a:p>
            <a:pPr algn="ctr"/>
            <a:r>
              <a:rPr lang="en-US" sz="2000" b="1" dirty="0">
                <a:solidFill>
                  <a:srgbClr val="0070C0"/>
                </a:solidFill>
              </a:rPr>
              <a:t>school</a:t>
            </a:r>
          </a:p>
        </p:txBody>
      </p:sp>
      <p:sp>
        <p:nvSpPr>
          <p:cNvPr id="29" name="TextBox 28"/>
          <p:cNvSpPr txBox="1"/>
          <p:nvPr/>
        </p:nvSpPr>
        <p:spPr>
          <a:xfrm>
            <a:off x="3008674" y="2325212"/>
            <a:ext cx="1524000" cy="400110"/>
          </a:xfrm>
          <a:prstGeom prst="rect">
            <a:avLst/>
          </a:prstGeom>
          <a:noFill/>
        </p:spPr>
        <p:txBody>
          <a:bodyPr wrap="square" rtlCol="0">
            <a:spAutoFit/>
          </a:bodyPr>
          <a:lstStyle/>
          <a:p>
            <a:pPr algn="ctr"/>
            <a:r>
              <a:rPr lang="en-US" sz="2000" b="1" dirty="0">
                <a:solidFill>
                  <a:srgbClr val="0070C0"/>
                </a:solidFill>
              </a:rPr>
              <a:t>bus stops</a:t>
            </a:r>
          </a:p>
        </p:txBody>
      </p:sp>
      <p:sp>
        <p:nvSpPr>
          <p:cNvPr id="30" name="TextBox 29"/>
          <p:cNvSpPr txBox="1"/>
          <p:nvPr/>
        </p:nvSpPr>
        <p:spPr>
          <a:xfrm>
            <a:off x="10417276" y="3016753"/>
            <a:ext cx="1524000" cy="400110"/>
          </a:xfrm>
          <a:prstGeom prst="rect">
            <a:avLst/>
          </a:prstGeom>
          <a:noFill/>
        </p:spPr>
        <p:txBody>
          <a:bodyPr wrap="square" rtlCol="0">
            <a:spAutoFit/>
          </a:bodyPr>
          <a:lstStyle/>
          <a:p>
            <a:pPr algn="ctr"/>
            <a:r>
              <a:rPr lang="en-US" sz="2000" b="1" dirty="0">
                <a:solidFill>
                  <a:srgbClr val="0070C0"/>
                </a:solidFill>
              </a:rPr>
              <a:t>park</a:t>
            </a:r>
          </a:p>
        </p:txBody>
      </p:sp>
      <p:sp>
        <p:nvSpPr>
          <p:cNvPr id="31" name="TextBox 30"/>
          <p:cNvSpPr txBox="1"/>
          <p:nvPr/>
        </p:nvSpPr>
        <p:spPr>
          <a:xfrm>
            <a:off x="6032090" y="3029546"/>
            <a:ext cx="1524000" cy="400110"/>
          </a:xfrm>
          <a:prstGeom prst="rect">
            <a:avLst/>
          </a:prstGeom>
          <a:noFill/>
        </p:spPr>
        <p:txBody>
          <a:bodyPr wrap="square" rtlCol="0">
            <a:spAutoFit/>
          </a:bodyPr>
          <a:lstStyle/>
          <a:p>
            <a:pPr algn="ctr"/>
            <a:r>
              <a:rPr lang="en-US" sz="2000" b="1" dirty="0">
                <a:solidFill>
                  <a:srgbClr val="0070C0"/>
                </a:solidFill>
              </a:rPr>
              <a:t>women</a:t>
            </a:r>
          </a:p>
        </p:txBody>
      </p:sp>
      <p:sp>
        <p:nvSpPr>
          <p:cNvPr id="32" name="TextBox 31"/>
          <p:cNvSpPr txBox="1"/>
          <p:nvPr/>
        </p:nvSpPr>
        <p:spPr>
          <a:xfrm>
            <a:off x="2413822" y="3016753"/>
            <a:ext cx="1524000" cy="400110"/>
          </a:xfrm>
          <a:prstGeom prst="rect">
            <a:avLst/>
          </a:prstGeom>
          <a:noFill/>
        </p:spPr>
        <p:txBody>
          <a:bodyPr wrap="square" rtlCol="0">
            <a:spAutoFit/>
          </a:bodyPr>
          <a:lstStyle/>
          <a:p>
            <a:pPr algn="ctr"/>
            <a:r>
              <a:rPr lang="en-US" sz="2000" b="1" dirty="0">
                <a:solidFill>
                  <a:srgbClr val="0070C0"/>
                </a:solidFill>
              </a:rPr>
              <a:t>man</a:t>
            </a:r>
          </a:p>
        </p:txBody>
      </p:sp>
      <p:sp>
        <p:nvSpPr>
          <p:cNvPr id="34" name="TextBox 33"/>
          <p:cNvSpPr txBox="1"/>
          <p:nvPr/>
        </p:nvSpPr>
        <p:spPr>
          <a:xfrm>
            <a:off x="5491323" y="3723826"/>
            <a:ext cx="1524000" cy="400110"/>
          </a:xfrm>
          <a:prstGeom prst="rect">
            <a:avLst/>
          </a:prstGeom>
          <a:noFill/>
        </p:spPr>
        <p:txBody>
          <a:bodyPr wrap="square" rtlCol="0">
            <a:spAutoFit/>
          </a:bodyPr>
          <a:lstStyle/>
          <a:p>
            <a:pPr algn="ctr"/>
            <a:r>
              <a:rPr lang="en-US" sz="2000" b="1" dirty="0">
                <a:solidFill>
                  <a:srgbClr val="0070C0"/>
                </a:solidFill>
              </a:rPr>
              <a:t>children</a:t>
            </a:r>
          </a:p>
        </p:txBody>
      </p:sp>
      <p:sp>
        <p:nvSpPr>
          <p:cNvPr id="35" name="TextBox 34"/>
          <p:cNvSpPr txBox="1"/>
          <p:nvPr/>
        </p:nvSpPr>
        <p:spPr>
          <a:xfrm>
            <a:off x="2546558" y="3710644"/>
            <a:ext cx="1524000" cy="400110"/>
          </a:xfrm>
          <a:prstGeom prst="rect">
            <a:avLst/>
          </a:prstGeom>
          <a:noFill/>
        </p:spPr>
        <p:txBody>
          <a:bodyPr wrap="square" rtlCol="0">
            <a:spAutoFit/>
          </a:bodyPr>
          <a:lstStyle/>
          <a:p>
            <a:pPr algn="ctr"/>
            <a:r>
              <a:rPr lang="en-US" sz="2000" b="1" dirty="0">
                <a:solidFill>
                  <a:srgbClr val="0070C0"/>
                </a:solidFill>
              </a:rPr>
              <a:t>farmer</a:t>
            </a:r>
          </a:p>
        </p:txBody>
      </p:sp>
      <p:pic>
        <p:nvPicPr>
          <p:cNvPr id="15" name="Picture 1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7432" b="30459"/>
          <a:stretch/>
        </p:blipFill>
        <p:spPr>
          <a:xfrm rot="1636498">
            <a:off x="8740876" y="724501"/>
            <a:ext cx="3352799" cy="786581"/>
          </a:xfrm>
          <a:prstGeom prst="rect">
            <a:avLst/>
          </a:prstGeom>
        </p:spPr>
      </p:pic>
      <p:sp>
        <p:nvSpPr>
          <p:cNvPr id="5" name="6-Point Star 4"/>
          <p:cNvSpPr/>
          <p:nvPr/>
        </p:nvSpPr>
        <p:spPr>
          <a:xfrm>
            <a:off x="4070558" y="2141026"/>
            <a:ext cx="294968" cy="304800"/>
          </a:xfrm>
          <a:prstGeom prst="star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500"/>
                                        <p:tgtEl>
                                          <p:spTgt spid="2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p:bldP spid="25" grpId="0"/>
      <p:bldP spid="26" grpId="0"/>
      <p:bldP spid="27" grpId="0"/>
      <p:bldP spid="29" grpId="0"/>
      <p:bldP spid="30" grpId="0"/>
      <p:bldP spid="31" grpId="0"/>
      <p:bldP spid="32" grpId="0"/>
      <p:bldP spid="34" grpId="0"/>
      <p:bldP spid="35"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Left-Right Arrow Callout 1"/>
          <p:cNvSpPr/>
          <p:nvPr/>
        </p:nvSpPr>
        <p:spPr>
          <a:xfrm>
            <a:off x="4237703" y="304801"/>
            <a:ext cx="3805084" cy="422787"/>
          </a:xfrm>
          <a:prstGeom prst="leftRightArrowCallou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Times New Roman" panose="02020603050405020304" pitchFamily="18" charset="0"/>
                <a:cs typeface="Times New Roman" panose="02020603050405020304" pitchFamily="18" charset="0"/>
              </a:rPr>
              <a:t>Types of Nouns</a:t>
            </a:r>
          </a:p>
        </p:txBody>
      </p:sp>
      <p:sp>
        <p:nvSpPr>
          <p:cNvPr id="3" name="TextBox 2"/>
          <p:cNvSpPr txBox="1"/>
          <p:nvPr/>
        </p:nvSpPr>
        <p:spPr>
          <a:xfrm>
            <a:off x="2074606" y="324464"/>
            <a:ext cx="2035277"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Common nouns</a:t>
            </a:r>
          </a:p>
        </p:txBody>
      </p:sp>
      <p:sp>
        <p:nvSpPr>
          <p:cNvPr id="5" name="TextBox 4"/>
          <p:cNvSpPr txBox="1"/>
          <p:nvPr/>
        </p:nvSpPr>
        <p:spPr>
          <a:xfrm>
            <a:off x="8170607" y="331528"/>
            <a:ext cx="2035277" cy="369332"/>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Proper nouns</a:t>
            </a:r>
          </a:p>
        </p:txBody>
      </p:sp>
      <p:sp>
        <p:nvSpPr>
          <p:cNvPr id="6" name="TextBox 5"/>
          <p:cNvSpPr txBox="1"/>
          <p:nvPr/>
        </p:nvSpPr>
        <p:spPr>
          <a:xfrm>
            <a:off x="408039" y="1061478"/>
            <a:ext cx="2246671" cy="733663"/>
          </a:xfrm>
          <a:prstGeom prst="notchedRigh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latin typeface="+mn-lt"/>
                <a:cs typeface="Times New Roman" panose="02020603050405020304" pitchFamily="18" charset="0"/>
              </a:rPr>
              <a:t>Common nouns</a:t>
            </a:r>
          </a:p>
        </p:txBody>
      </p:sp>
      <p:sp>
        <p:nvSpPr>
          <p:cNvPr id="7" name="TextBox 6"/>
          <p:cNvSpPr txBox="1"/>
          <p:nvPr/>
        </p:nvSpPr>
        <p:spPr>
          <a:xfrm>
            <a:off x="2861187" y="1009851"/>
            <a:ext cx="8819536" cy="93600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fa-IR" sz="2000" dirty="0">
                <a:solidFill>
                  <a:srgbClr val="0070C0"/>
                </a:solidFill>
                <a:cs typeface="B Titr" panose="00000700000000000000" pitchFamily="2" charset="-78"/>
              </a:rPr>
              <a:t>اسم عام: </a:t>
            </a:r>
            <a:r>
              <a:rPr lang="fa-IR" dirty="0">
                <a:cs typeface="B Titr" panose="00000700000000000000" pitchFamily="2" charset="-78"/>
              </a:rPr>
              <a:t>این نوع از اسم ها بر همه ی افراد، اشیا، حیوانات و مفاهبم دلالت می کند و بین آن ها مشترک است و در واقع جنبه ی عمومی دارد.</a:t>
            </a:r>
            <a:endParaRPr lang="en-US" dirty="0">
              <a:cs typeface="B Titr" panose="00000700000000000000" pitchFamily="2" charset="-78"/>
            </a:endParaRPr>
          </a:p>
          <a:p>
            <a:pPr algn="ctr" rtl="1"/>
            <a:r>
              <a:rPr lang="fa-IR" sz="1400" dirty="0">
                <a:solidFill>
                  <a:schemeClr val="accent1">
                    <a:lumMod val="50000"/>
                  </a:schemeClr>
                </a:solidFill>
                <a:cs typeface="B Titr" panose="00000700000000000000" pitchFamily="2" charset="-78"/>
              </a:rPr>
              <a:t>حرف اول اسامی عام کوچک نوشته می شود،مگر اینکه در ابتدای جمله بیایند.</a:t>
            </a:r>
            <a:endParaRPr lang="en-US" sz="1400" dirty="0">
              <a:solidFill>
                <a:schemeClr val="accent1">
                  <a:lumMod val="50000"/>
                </a:schemeClr>
              </a:solidFill>
              <a:cs typeface="B Titr" panose="00000700000000000000" pitchFamily="2" charset="-78"/>
            </a:endParaRPr>
          </a:p>
        </p:txBody>
      </p:sp>
      <p:sp>
        <p:nvSpPr>
          <p:cNvPr id="9" name="TextBox 8"/>
          <p:cNvSpPr txBox="1"/>
          <p:nvPr/>
        </p:nvSpPr>
        <p:spPr>
          <a:xfrm>
            <a:off x="408039" y="3967285"/>
            <a:ext cx="2246671" cy="733663"/>
          </a:xfrm>
          <a:prstGeom prst="notchedRightArrow">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b="1" dirty="0">
                <a:latin typeface="+mn-lt"/>
                <a:cs typeface="Times New Roman" panose="02020603050405020304" pitchFamily="18" charset="0"/>
              </a:rPr>
              <a:t>Proper nouns</a:t>
            </a:r>
          </a:p>
        </p:txBody>
      </p:sp>
      <p:sp>
        <p:nvSpPr>
          <p:cNvPr id="10" name="TextBox 9"/>
          <p:cNvSpPr txBox="1"/>
          <p:nvPr/>
        </p:nvSpPr>
        <p:spPr>
          <a:xfrm>
            <a:off x="2861187" y="3866117"/>
            <a:ext cx="8819536" cy="936000"/>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fa-IR" sz="2000" dirty="0">
                <a:solidFill>
                  <a:srgbClr val="0070C0"/>
                </a:solidFill>
                <a:cs typeface="B Titr" panose="00000700000000000000" pitchFamily="2" charset="-78"/>
              </a:rPr>
              <a:t>اسم خاص: </a:t>
            </a:r>
            <a:r>
              <a:rPr lang="fa-IR" dirty="0">
                <a:cs typeface="B Titr" panose="00000700000000000000" pitchFamily="2" charset="-78"/>
              </a:rPr>
              <a:t>این نوع از اسم ها برای نامگذاری افراد،اشیا، مکان ها ومفاهیمی که فقط یک مورد از آن ها در جهان وجود دارد بکار می رود و همه را شامل نمی شود.</a:t>
            </a:r>
            <a:endParaRPr lang="en-US" dirty="0">
              <a:cs typeface="B Titr" panose="00000700000000000000" pitchFamily="2" charset="-78"/>
            </a:endParaRPr>
          </a:p>
          <a:p>
            <a:pPr algn="ctr" rtl="1"/>
            <a:r>
              <a:rPr lang="fa-IR" sz="1400" dirty="0">
                <a:solidFill>
                  <a:schemeClr val="accent1">
                    <a:lumMod val="50000"/>
                  </a:schemeClr>
                </a:solidFill>
                <a:cs typeface="B Titr" panose="00000700000000000000" pitchFamily="2" charset="-78"/>
              </a:rPr>
              <a:t>حرف اول اسامی خاص </a:t>
            </a:r>
            <a:r>
              <a:rPr lang="fa-IR" sz="1400" i="1" u="sng" dirty="0">
                <a:solidFill>
                  <a:schemeClr val="accent1">
                    <a:lumMod val="50000"/>
                  </a:schemeClr>
                </a:solidFill>
                <a:cs typeface="B Titr" panose="00000700000000000000" pitchFamily="2" charset="-78"/>
              </a:rPr>
              <a:t>همواره</a:t>
            </a:r>
            <a:r>
              <a:rPr lang="fa-IR" sz="1400" dirty="0">
                <a:solidFill>
                  <a:schemeClr val="accent1">
                    <a:lumMod val="50000"/>
                  </a:schemeClr>
                </a:solidFill>
                <a:cs typeface="B Titr" panose="00000700000000000000" pitchFamily="2" charset="-78"/>
              </a:rPr>
              <a:t> بزرگ نوشته می شود.</a:t>
            </a:r>
            <a:r>
              <a:rPr lang="en-US" sz="1400" dirty="0">
                <a:solidFill>
                  <a:schemeClr val="accent1">
                    <a:lumMod val="50000"/>
                  </a:schemeClr>
                </a:solidFill>
                <a:cs typeface="B Titr" panose="00000700000000000000" pitchFamily="2" charset="-78"/>
              </a:rPr>
              <a:t> </a:t>
            </a:r>
            <a:r>
              <a:rPr lang="fa-IR" sz="1400" dirty="0">
                <a:solidFill>
                  <a:schemeClr val="accent1">
                    <a:lumMod val="50000"/>
                  </a:schemeClr>
                </a:solidFill>
                <a:cs typeface="B Titr" panose="00000700000000000000" pitchFamily="2" charset="-78"/>
              </a:rPr>
              <a:t>از آنجایی که اسامی خاص مفرد هستند، فعل آن ها نیز مفرد خواهد بود.</a:t>
            </a:r>
            <a:endParaRPr lang="en-US" sz="1400" dirty="0">
              <a:solidFill>
                <a:schemeClr val="accent1">
                  <a:lumMod val="50000"/>
                </a:schemeClr>
              </a:solidFill>
              <a:cs typeface="B Titr" panose="00000700000000000000" pitchFamily="2" charset="-78"/>
            </a:endParaRPr>
          </a:p>
        </p:txBody>
      </p:sp>
      <p:pic>
        <p:nvPicPr>
          <p:cNvPr id="11" name="Picture 10"/>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477"/>
          <a:stretch/>
        </p:blipFill>
        <p:spPr>
          <a:xfrm>
            <a:off x="1584771" y="4960793"/>
            <a:ext cx="835200" cy="117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1022" y="4955455"/>
            <a:ext cx="835742" cy="117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58512" y="4964774"/>
            <a:ext cx="860106" cy="1198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6112" y="4988419"/>
            <a:ext cx="860106" cy="117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23959" y="4941129"/>
            <a:ext cx="759291" cy="12222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4243" y="4991133"/>
            <a:ext cx="855264" cy="1172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37457" y="4977274"/>
            <a:ext cx="855264" cy="11735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24706" y="4975116"/>
            <a:ext cx="860106" cy="117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1323942" y="6242029"/>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Avicenna</a:t>
            </a:r>
          </a:p>
        </p:txBody>
      </p:sp>
      <p:sp>
        <p:nvSpPr>
          <p:cNvPr id="21" name="TextBox 20"/>
          <p:cNvSpPr txBox="1"/>
          <p:nvPr/>
        </p:nvSpPr>
        <p:spPr>
          <a:xfrm>
            <a:off x="2607054" y="6237114"/>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Nali</a:t>
            </a:r>
            <a:endParaRPr lang="en-US"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905826" y="6237114"/>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Brayan</a:t>
            </a:r>
          </a:p>
        </p:txBody>
      </p:sp>
      <p:sp>
        <p:nvSpPr>
          <p:cNvPr id="23" name="TextBox 22"/>
          <p:cNvSpPr txBox="1"/>
          <p:nvPr/>
        </p:nvSpPr>
        <p:spPr>
          <a:xfrm>
            <a:off x="5215102" y="6237111"/>
            <a:ext cx="1238864" cy="370800"/>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sz="1400" b="1" dirty="0" err="1">
                <a:latin typeface="Times New Roman" panose="02020603050405020304" pitchFamily="18" charset="0"/>
                <a:cs typeface="Times New Roman" panose="02020603050405020304" pitchFamily="18" charset="0"/>
              </a:rPr>
              <a:t>Milad</a:t>
            </a:r>
            <a:r>
              <a:rPr lang="en-US" sz="1400" b="1" dirty="0">
                <a:latin typeface="Times New Roman" panose="02020603050405020304" pitchFamily="18" charset="0"/>
                <a:cs typeface="Times New Roman" panose="02020603050405020304" pitchFamily="18" charset="0"/>
              </a:rPr>
              <a:t> Tower</a:t>
            </a:r>
          </a:p>
        </p:txBody>
      </p:sp>
      <p:sp>
        <p:nvSpPr>
          <p:cNvPr id="24" name="TextBox 23"/>
          <p:cNvSpPr txBox="1"/>
          <p:nvPr/>
        </p:nvSpPr>
        <p:spPr>
          <a:xfrm>
            <a:off x="6527708" y="6242029"/>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Brazil</a:t>
            </a:r>
          </a:p>
        </p:txBody>
      </p:sp>
      <p:sp>
        <p:nvSpPr>
          <p:cNvPr id="25" name="TextBox 24"/>
          <p:cNvSpPr txBox="1"/>
          <p:nvPr/>
        </p:nvSpPr>
        <p:spPr>
          <a:xfrm>
            <a:off x="7846144" y="6242029"/>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CR7</a:t>
            </a:r>
          </a:p>
        </p:txBody>
      </p:sp>
      <p:sp>
        <p:nvSpPr>
          <p:cNvPr id="26" name="TextBox 25"/>
          <p:cNvSpPr txBox="1"/>
          <p:nvPr/>
        </p:nvSpPr>
        <p:spPr>
          <a:xfrm>
            <a:off x="9155419" y="6248411"/>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Everest</a:t>
            </a:r>
          </a:p>
        </p:txBody>
      </p:sp>
      <p:sp>
        <p:nvSpPr>
          <p:cNvPr id="27" name="TextBox 26"/>
          <p:cNvSpPr txBox="1"/>
          <p:nvPr/>
        </p:nvSpPr>
        <p:spPr>
          <a:xfrm>
            <a:off x="10523017" y="6248411"/>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Rose</a:t>
            </a:r>
          </a:p>
        </p:txBody>
      </p:sp>
      <p:pic>
        <p:nvPicPr>
          <p:cNvPr id="28" name="Picture 27"/>
          <p:cNvPicPr>
            <a:picLocks noChangeAspect="1"/>
          </p:cNvPicPr>
          <p:nvPr/>
        </p:nvPicPr>
        <p:blipFill rotWithShape="1">
          <a:blip r:embed="rId12">
            <a:extLst>
              <a:ext uri="{28A0092B-C50C-407E-A947-70E740481C1C}">
                <a14:useLocalDpi xmlns:a14="http://schemas.microsoft.com/office/drawing/2010/main" val="0"/>
              </a:ext>
            </a:extLst>
          </a:blip>
          <a:srcRect b="7527"/>
          <a:stretch/>
        </p:blipFill>
        <p:spPr>
          <a:xfrm>
            <a:off x="5396724" y="2088044"/>
            <a:ext cx="865054" cy="1180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a:picLocks noChangeAspect="1"/>
          </p:cNvPicPr>
          <p:nvPr/>
        </p:nvPicPr>
        <p:blipFill rotWithShape="1">
          <a:blip r:embed="rId13">
            <a:extLst>
              <a:ext uri="{28A0092B-C50C-407E-A947-70E740481C1C}">
                <a14:useLocalDpi xmlns:a14="http://schemas.microsoft.com/office/drawing/2010/main" val="0"/>
              </a:ext>
            </a:extLst>
          </a:blip>
          <a:srcRect b="7383"/>
          <a:stretch/>
        </p:blipFill>
        <p:spPr>
          <a:xfrm>
            <a:off x="6694820" y="2097332"/>
            <a:ext cx="904639" cy="114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rotWithShape="1">
          <a:blip r:embed="rId14">
            <a:extLst>
              <a:ext uri="{28A0092B-C50C-407E-A947-70E740481C1C}">
                <a14:useLocalDpi xmlns:a14="http://schemas.microsoft.com/office/drawing/2010/main" val="0"/>
              </a:ext>
            </a:extLst>
          </a:blip>
          <a:srcRect b="8721"/>
          <a:stretch/>
        </p:blipFill>
        <p:spPr>
          <a:xfrm>
            <a:off x="8032501" y="2097331"/>
            <a:ext cx="866150" cy="114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76002" y="2097331"/>
            <a:ext cx="932893" cy="114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330168" y="2097331"/>
            <a:ext cx="916793" cy="11401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2"/>
          <p:cNvPicPr>
            <a:picLocks noChangeAspect="1"/>
          </p:cNvPicPr>
          <p:nvPr/>
        </p:nvPicPr>
        <p:blipFill rotWithShape="1">
          <a:blip r:embed="rId17">
            <a:extLst>
              <a:ext uri="{28A0092B-C50C-407E-A947-70E740481C1C}">
                <a14:useLocalDpi xmlns:a14="http://schemas.microsoft.com/office/drawing/2010/main" val="0"/>
              </a:ext>
            </a:extLst>
          </a:blip>
          <a:srcRect b="9410"/>
          <a:stretch/>
        </p:blipFill>
        <p:spPr>
          <a:xfrm>
            <a:off x="1497789" y="2041266"/>
            <a:ext cx="891169" cy="1187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090008" y="2100855"/>
            <a:ext cx="873674" cy="11676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5" name="Picture 3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2740353" y="2052555"/>
            <a:ext cx="1027919" cy="1224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 name="TextBox 35"/>
          <p:cNvSpPr txBox="1"/>
          <p:nvPr/>
        </p:nvSpPr>
        <p:spPr>
          <a:xfrm>
            <a:off x="1371598" y="3357492"/>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doctor</a:t>
            </a:r>
          </a:p>
        </p:txBody>
      </p:sp>
      <p:sp>
        <p:nvSpPr>
          <p:cNvPr id="37" name="TextBox 36"/>
          <p:cNvSpPr txBox="1"/>
          <p:nvPr/>
        </p:nvSpPr>
        <p:spPr>
          <a:xfrm>
            <a:off x="2654710" y="3352577"/>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girl</a:t>
            </a:r>
          </a:p>
        </p:txBody>
      </p:sp>
      <p:sp>
        <p:nvSpPr>
          <p:cNvPr id="38" name="TextBox 37"/>
          <p:cNvSpPr txBox="1"/>
          <p:nvPr/>
        </p:nvSpPr>
        <p:spPr>
          <a:xfrm>
            <a:off x="3953482" y="3352577"/>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village</a:t>
            </a:r>
          </a:p>
        </p:txBody>
      </p:sp>
      <p:sp>
        <p:nvSpPr>
          <p:cNvPr id="39" name="TextBox 38"/>
          <p:cNvSpPr txBox="1"/>
          <p:nvPr/>
        </p:nvSpPr>
        <p:spPr>
          <a:xfrm>
            <a:off x="5262758" y="3352574"/>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bear</a:t>
            </a:r>
          </a:p>
        </p:txBody>
      </p:sp>
      <p:sp>
        <p:nvSpPr>
          <p:cNvPr id="40" name="TextBox 39"/>
          <p:cNvSpPr txBox="1"/>
          <p:nvPr/>
        </p:nvSpPr>
        <p:spPr>
          <a:xfrm>
            <a:off x="6575364" y="3357492"/>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firefighter</a:t>
            </a:r>
          </a:p>
        </p:txBody>
      </p:sp>
      <p:sp>
        <p:nvSpPr>
          <p:cNvPr id="41" name="TextBox 40"/>
          <p:cNvSpPr txBox="1"/>
          <p:nvPr/>
        </p:nvSpPr>
        <p:spPr>
          <a:xfrm>
            <a:off x="7893800" y="3357492"/>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tower</a:t>
            </a:r>
          </a:p>
        </p:txBody>
      </p:sp>
      <p:sp>
        <p:nvSpPr>
          <p:cNvPr id="42" name="TextBox 41"/>
          <p:cNvSpPr txBox="1"/>
          <p:nvPr/>
        </p:nvSpPr>
        <p:spPr>
          <a:xfrm>
            <a:off x="9203075" y="3363874"/>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boy</a:t>
            </a:r>
          </a:p>
        </p:txBody>
      </p:sp>
      <p:sp>
        <p:nvSpPr>
          <p:cNvPr id="43" name="TextBox 42"/>
          <p:cNvSpPr txBox="1"/>
          <p:nvPr/>
        </p:nvSpPr>
        <p:spPr>
          <a:xfrm>
            <a:off x="10570673" y="3363874"/>
            <a:ext cx="1238864" cy="369332"/>
          </a:xfrm>
          <a:prstGeom prst="rect">
            <a:avLst/>
          </a:prstGeom>
          <a:solidFill>
            <a:srgbClr val="FFD966"/>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tree</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500"/>
                            </p:stCondLst>
                            <p:childTnLst>
                              <p:par>
                                <p:cTn id="27" presetID="13" presetClass="entr" presetSubtype="16"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37"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barn(outVertical)">
                                      <p:cBhvr>
                                        <p:cTn id="34" dur="500"/>
                                        <p:tgtEl>
                                          <p:spTgt spid="33"/>
                                        </p:tgtEl>
                                      </p:cBhvr>
                                    </p:animEffect>
                                  </p:childTnLst>
                                </p:cTn>
                              </p:par>
                              <p:par>
                                <p:cTn id="35" presetID="14" presetClass="entr" presetSubtype="5"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randombar(vertic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outVertical)">
                                      <p:cBhvr>
                                        <p:cTn id="42" dur="500"/>
                                        <p:tgtEl>
                                          <p:spTgt spid="35"/>
                                        </p:tgtEl>
                                      </p:cBhvr>
                                    </p:animEffect>
                                  </p:childTnLst>
                                </p:cTn>
                              </p:par>
                              <p:par>
                                <p:cTn id="43" presetID="14" presetClass="entr" presetSubtype="5"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randombar(vertical)">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37"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arn(outVertical)">
                                      <p:cBhvr>
                                        <p:cTn id="50" dur="500"/>
                                        <p:tgtEl>
                                          <p:spTgt spid="34"/>
                                        </p:tgtEl>
                                      </p:cBhvr>
                                    </p:animEffect>
                                  </p:childTnLst>
                                </p:cTn>
                              </p:par>
                              <p:par>
                                <p:cTn id="51" presetID="14" presetClass="entr" presetSubtype="5"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randombar(vertical)">
                                      <p:cBhvr>
                                        <p:cTn id="53" dur="500"/>
                                        <p:tgtEl>
                                          <p:spTgt spid="3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37"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outVertical)">
                                      <p:cBhvr>
                                        <p:cTn id="58" dur="500"/>
                                        <p:tgtEl>
                                          <p:spTgt spid="28"/>
                                        </p:tgtEl>
                                      </p:cBhvr>
                                    </p:animEffect>
                                  </p:childTnLst>
                                </p:cTn>
                              </p:par>
                              <p:par>
                                <p:cTn id="59" presetID="14" presetClass="entr" presetSubtype="5"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randombar(vertical)">
                                      <p:cBhvr>
                                        <p:cTn id="61" dur="500"/>
                                        <p:tgtEl>
                                          <p:spTgt spid="39"/>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37" fill="hold"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outVertical)">
                                      <p:cBhvr>
                                        <p:cTn id="66" dur="500"/>
                                        <p:tgtEl>
                                          <p:spTgt spid="29"/>
                                        </p:tgtEl>
                                      </p:cBhvr>
                                    </p:animEffect>
                                  </p:childTnLst>
                                </p:cTn>
                              </p:par>
                              <p:par>
                                <p:cTn id="67" presetID="14" presetClass="entr" presetSubtype="5"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randombar(vertical)">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37"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barn(outVertical)">
                                      <p:cBhvr>
                                        <p:cTn id="74" dur="500"/>
                                        <p:tgtEl>
                                          <p:spTgt spid="30"/>
                                        </p:tgtEl>
                                      </p:cBhvr>
                                    </p:animEffect>
                                  </p:childTnLst>
                                </p:cTn>
                              </p:par>
                              <p:par>
                                <p:cTn id="75" presetID="14" presetClass="entr" presetSubtype="5"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randombar(vertical)">
                                      <p:cBhvr>
                                        <p:cTn id="77" dur="500"/>
                                        <p:tgtEl>
                                          <p:spTgt spid="4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37" fill="hold"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outVertical)">
                                      <p:cBhvr>
                                        <p:cTn id="82" dur="500"/>
                                        <p:tgtEl>
                                          <p:spTgt spid="32"/>
                                        </p:tgtEl>
                                      </p:cBhvr>
                                    </p:animEffect>
                                  </p:childTnLst>
                                </p:cTn>
                              </p:par>
                              <p:par>
                                <p:cTn id="83" presetID="14" presetClass="entr" presetSubtype="5"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vertical)">
                                      <p:cBhvr>
                                        <p:cTn id="85" dur="500"/>
                                        <p:tgtEl>
                                          <p:spTgt spid="42"/>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barn(outVertical)">
                                      <p:cBhvr>
                                        <p:cTn id="90" dur="500"/>
                                        <p:tgtEl>
                                          <p:spTgt spid="31"/>
                                        </p:tgtEl>
                                      </p:cBhvr>
                                    </p:animEffect>
                                  </p:childTnLst>
                                </p:cTn>
                              </p:par>
                              <p:par>
                                <p:cTn id="91" presetID="14" presetClass="entr" presetSubtype="5" fill="hold" grpId="0" nodeType="withEffect">
                                  <p:stCondLst>
                                    <p:cond delay="0"/>
                                  </p:stCondLst>
                                  <p:childTnLst>
                                    <p:set>
                                      <p:cBhvr>
                                        <p:cTn id="92" dur="1" fill="hold">
                                          <p:stCondLst>
                                            <p:cond delay="0"/>
                                          </p:stCondLst>
                                        </p:cTn>
                                        <p:tgtEl>
                                          <p:spTgt spid="43"/>
                                        </p:tgtEl>
                                        <p:attrNameLst>
                                          <p:attrName>style.visibility</p:attrName>
                                        </p:attrNameLst>
                                      </p:cBhvr>
                                      <p:to>
                                        <p:strVal val="visible"/>
                                      </p:to>
                                    </p:set>
                                    <p:animEffect transition="in" filter="randombar(vertical)">
                                      <p:cBhvr>
                                        <p:cTn id="93" dur="50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8" fill="hold" grpId="0" nodeType="clickEffect">
                                  <p:stCondLst>
                                    <p:cond delay="0"/>
                                  </p:stCondLst>
                                  <p:childTnLst>
                                    <p:set>
                                      <p:cBhvr>
                                        <p:cTn id="97" dur="1" fill="hold">
                                          <p:stCondLst>
                                            <p:cond delay="0"/>
                                          </p:stCondLst>
                                        </p:cTn>
                                        <p:tgtEl>
                                          <p:spTgt spid="9"/>
                                        </p:tgtEl>
                                        <p:attrNameLst>
                                          <p:attrName>style.visibility</p:attrName>
                                        </p:attrNameLst>
                                      </p:cBhvr>
                                      <p:to>
                                        <p:strVal val="visible"/>
                                      </p:to>
                                    </p:set>
                                    <p:anim calcmode="lin" valueType="num">
                                      <p:cBhvr additive="base">
                                        <p:cTn id="98" dur="500" fill="hold"/>
                                        <p:tgtEl>
                                          <p:spTgt spid="9"/>
                                        </p:tgtEl>
                                        <p:attrNameLst>
                                          <p:attrName>ppt_x</p:attrName>
                                        </p:attrNameLst>
                                      </p:cBhvr>
                                      <p:tavLst>
                                        <p:tav tm="0">
                                          <p:val>
                                            <p:strVal val="0-#ppt_w/2"/>
                                          </p:val>
                                        </p:tav>
                                        <p:tav tm="100000">
                                          <p:val>
                                            <p:strVal val="#ppt_x"/>
                                          </p:val>
                                        </p:tav>
                                      </p:tavLst>
                                    </p:anim>
                                    <p:anim calcmode="lin" valueType="num">
                                      <p:cBhvr additive="base">
                                        <p:cTn id="99" dur="500" fill="hold"/>
                                        <p:tgtEl>
                                          <p:spTgt spid="9"/>
                                        </p:tgtEl>
                                        <p:attrNameLst>
                                          <p:attrName>ppt_y</p:attrName>
                                        </p:attrNameLst>
                                      </p:cBhvr>
                                      <p:tavLst>
                                        <p:tav tm="0">
                                          <p:val>
                                            <p:strVal val="#ppt_y"/>
                                          </p:val>
                                        </p:tav>
                                        <p:tav tm="100000">
                                          <p:val>
                                            <p:strVal val="#ppt_y"/>
                                          </p:val>
                                        </p:tav>
                                      </p:tavLst>
                                    </p:anim>
                                  </p:childTnLst>
                                </p:cTn>
                              </p:par>
                            </p:childTnLst>
                          </p:cTn>
                        </p:par>
                        <p:par>
                          <p:cTn id="100" fill="hold">
                            <p:stCondLst>
                              <p:cond delay="500"/>
                            </p:stCondLst>
                            <p:childTnLst>
                              <p:par>
                                <p:cTn id="101" presetID="13" presetClass="entr" presetSubtype="16"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plus(in)">
                                      <p:cBhvr>
                                        <p:cTn id="103" dur="2000"/>
                                        <p:tgtEl>
                                          <p:spTgt spid="10"/>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37" fill="hold" nodeType="click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barn(outVertical)">
                                      <p:cBhvr>
                                        <p:cTn id="108" dur="500"/>
                                        <p:tgtEl>
                                          <p:spTgt spid="11"/>
                                        </p:tgtEl>
                                      </p:cBhvr>
                                    </p:animEffect>
                                  </p:childTnLst>
                                </p:cTn>
                              </p:par>
                              <p:par>
                                <p:cTn id="109" presetID="14" presetClass="entr" presetSubtype="5" fill="hold" grpId="0" nodeType="with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randombar(vertical)">
                                      <p:cBhvr>
                                        <p:cTn id="111" dur="500"/>
                                        <p:tgtEl>
                                          <p:spTgt spid="20"/>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37" fill="hold" nodeType="clickEffect">
                                  <p:stCondLst>
                                    <p:cond delay="0"/>
                                  </p:stCondLst>
                                  <p:childTnLst>
                                    <p:set>
                                      <p:cBhvr>
                                        <p:cTn id="115" dur="1" fill="hold">
                                          <p:stCondLst>
                                            <p:cond delay="0"/>
                                          </p:stCondLst>
                                        </p:cTn>
                                        <p:tgtEl>
                                          <p:spTgt spid="12"/>
                                        </p:tgtEl>
                                        <p:attrNameLst>
                                          <p:attrName>style.visibility</p:attrName>
                                        </p:attrNameLst>
                                      </p:cBhvr>
                                      <p:to>
                                        <p:strVal val="visible"/>
                                      </p:to>
                                    </p:set>
                                    <p:animEffect transition="in" filter="barn(outVertical)">
                                      <p:cBhvr>
                                        <p:cTn id="116" dur="500"/>
                                        <p:tgtEl>
                                          <p:spTgt spid="12"/>
                                        </p:tgtEl>
                                      </p:cBhvr>
                                    </p:animEffect>
                                  </p:childTnLst>
                                </p:cTn>
                              </p:par>
                              <p:par>
                                <p:cTn id="117" presetID="14" presetClass="entr" presetSubtype="5"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vertical)">
                                      <p:cBhvr>
                                        <p:cTn id="119" dur="500"/>
                                        <p:tgtEl>
                                          <p:spTgt spid="21"/>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37" fill="hold" nodeType="click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barn(outVertical)">
                                      <p:cBhvr>
                                        <p:cTn id="124" dur="500"/>
                                        <p:tgtEl>
                                          <p:spTgt spid="19"/>
                                        </p:tgtEl>
                                      </p:cBhvr>
                                    </p:animEffect>
                                  </p:childTnLst>
                                </p:cTn>
                              </p:par>
                              <p:par>
                                <p:cTn id="125" presetID="14" presetClass="entr" presetSubtype="5" fill="hold" grpId="0" nodeType="withEffect">
                                  <p:stCondLst>
                                    <p:cond delay="0"/>
                                  </p:stCondLst>
                                  <p:childTnLst>
                                    <p:set>
                                      <p:cBhvr>
                                        <p:cTn id="126" dur="1" fill="hold">
                                          <p:stCondLst>
                                            <p:cond delay="0"/>
                                          </p:stCondLst>
                                        </p:cTn>
                                        <p:tgtEl>
                                          <p:spTgt spid="22"/>
                                        </p:tgtEl>
                                        <p:attrNameLst>
                                          <p:attrName>style.visibility</p:attrName>
                                        </p:attrNameLst>
                                      </p:cBhvr>
                                      <p:to>
                                        <p:strVal val="visible"/>
                                      </p:to>
                                    </p:set>
                                    <p:animEffect transition="in" filter="randombar(vertical)">
                                      <p:cBhvr>
                                        <p:cTn id="127" dur="500"/>
                                        <p:tgtEl>
                                          <p:spTgt spid="22"/>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37" fill="hold" nodeType="click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barn(outVertical)">
                                      <p:cBhvr>
                                        <p:cTn id="132" dur="500"/>
                                        <p:tgtEl>
                                          <p:spTgt spid="18"/>
                                        </p:tgtEl>
                                      </p:cBhvr>
                                    </p:animEffect>
                                  </p:childTnLst>
                                </p:cTn>
                              </p:par>
                              <p:par>
                                <p:cTn id="133" presetID="14" presetClass="entr" presetSubtype="5" fill="hold" grpId="0" nodeType="withEffect">
                                  <p:stCondLst>
                                    <p:cond delay="0"/>
                                  </p:stCondLst>
                                  <p:childTnLst>
                                    <p:set>
                                      <p:cBhvr>
                                        <p:cTn id="134" dur="1" fill="hold">
                                          <p:stCondLst>
                                            <p:cond delay="0"/>
                                          </p:stCondLst>
                                        </p:cTn>
                                        <p:tgtEl>
                                          <p:spTgt spid="23"/>
                                        </p:tgtEl>
                                        <p:attrNameLst>
                                          <p:attrName>style.visibility</p:attrName>
                                        </p:attrNameLst>
                                      </p:cBhvr>
                                      <p:to>
                                        <p:strVal val="visible"/>
                                      </p:to>
                                    </p:set>
                                    <p:animEffect transition="in" filter="randombar(vertical)">
                                      <p:cBhvr>
                                        <p:cTn id="135" dur="500"/>
                                        <p:tgtEl>
                                          <p:spTgt spid="23"/>
                                        </p:tgtEl>
                                      </p:cBhvr>
                                    </p:animEffect>
                                  </p:childTnLst>
                                </p:cTn>
                              </p:par>
                            </p:childTnLst>
                          </p:cTn>
                        </p:par>
                      </p:childTnLst>
                    </p:cTn>
                  </p:par>
                  <p:par>
                    <p:cTn id="136" fill="hold">
                      <p:stCondLst>
                        <p:cond delay="indefinite"/>
                      </p:stCondLst>
                      <p:childTnLst>
                        <p:par>
                          <p:cTn id="137" fill="hold">
                            <p:stCondLst>
                              <p:cond delay="0"/>
                            </p:stCondLst>
                            <p:childTnLst>
                              <p:par>
                                <p:cTn id="138" presetID="16" presetClass="entr" presetSubtype="37" fill="hold" nodeType="click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barn(outVertical)">
                                      <p:cBhvr>
                                        <p:cTn id="140" dur="500"/>
                                        <p:tgtEl>
                                          <p:spTgt spid="17"/>
                                        </p:tgtEl>
                                      </p:cBhvr>
                                    </p:animEffect>
                                  </p:childTnLst>
                                </p:cTn>
                              </p:par>
                              <p:par>
                                <p:cTn id="141" presetID="14" presetClass="entr" presetSubtype="5" fill="hold" grpId="0" nodeType="withEffect">
                                  <p:stCondLst>
                                    <p:cond delay="0"/>
                                  </p:stCondLst>
                                  <p:childTnLst>
                                    <p:set>
                                      <p:cBhvr>
                                        <p:cTn id="142" dur="1" fill="hold">
                                          <p:stCondLst>
                                            <p:cond delay="0"/>
                                          </p:stCondLst>
                                        </p:cTn>
                                        <p:tgtEl>
                                          <p:spTgt spid="24"/>
                                        </p:tgtEl>
                                        <p:attrNameLst>
                                          <p:attrName>style.visibility</p:attrName>
                                        </p:attrNameLst>
                                      </p:cBhvr>
                                      <p:to>
                                        <p:strVal val="visible"/>
                                      </p:to>
                                    </p:set>
                                    <p:animEffect transition="in" filter="randombar(vertical)">
                                      <p:cBhvr>
                                        <p:cTn id="143" dur="500"/>
                                        <p:tgtEl>
                                          <p:spTgt spid="24"/>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37" fill="hold" nodeType="clickEffect">
                                  <p:stCondLst>
                                    <p:cond delay="0"/>
                                  </p:stCondLst>
                                  <p:childTnLst>
                                    <p:set>
                                      <p:cBhvr>
                                        <p:cTn id="147" dur="1" fill="hold">
                                          <p:stCondLst>
                                            <p:cond delay="0"/>
                                          </p:stCondLst>
                                        </p:cTn>
                                        <p:tgtEl>
                                          <p:spTgt spid="14"/>
                                        </p:tgtEl>
                                        <p:attrNameLst>
                                          <p:attrName>style.visibility</p:attrName>
                                        </p:attrNameLst>
                                      </p:cBhvr>
                                      <p:to>
                                        <p:strVal val="visible"/>
                                      </p:to>
                                    </p:set>
                                    <p:animEffect transition="in" filter="barn(outVertical)">
                                      <p:cBhvr>
                                        <p:cTn id="148" dur="500"/>
                                        <p:tgtEl>
                                          <p:spTgt spid="14"/>
                                        </p:tgtEl>
                                      </p:cBhvr>
                                    </p:animEffect>
                                  </p:childTnLst>
                                </p:cTn>
                              </p:par>
                              <p:par>
                                <p:cTn id="149" presetID="14" presetClass="entr" presetSubtype="5" fill="hold" grpId="0" nodeType="withEffect">
                                  <p:stCondLst>
                                    <p:cond delay="0"/>
                                  </p:stCondLst>
                                  <p:childTnLst>
                                    <p:set>
                                      <p:cBhvr>
                                        <p:cTn id="150" dur="1" fill="hold">
                                          <p:stCondLst>
                                            <p:cond delay="0"/>
                                          </p:stCondLst>
                                        </p:cTn>
                                        <p:tgtEl>
                                          <p:spTgt spid="25"/>
                                        </p:tgtEl>
                                        <p:attrNameLst>
                                          <p:attrName>style.visibility</p:attrName>
                                        </p:attrNameLst>
                                      </p:cBhvr>
                                      <p:to>
                                        <p:strVal val="visible"/>
                                      </p:to>
                                    </p:set>
                                    <p:animEffect transition="in" filter="randombar(vertical)">
                                      <p:cBhvr>
                                        <p:cTn id="151" dur="500"/>
                                        <p:tgtEl>
                                          <p:spTgt spid="25"/>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ntr" presetSubtype="37" fill="hold" nodeType="click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barn(outVertical)">
                                      <p:cBhvr>
                                        <p:cTn id="156" dur="500"/>
                                        <p:tgtEl>
                                          <p:spTgt spid="13"/>
                                        </p:tgtEl>
                                      </p:cBhvr>
                                    </p:animEffect>
                                  </p:childTnLst>
                                </p:cTn>
                              </p:par>
                              <p:par>
                                <p:cTn id="157" presetID="14" presetClass="entr" presetSubtype="5" fill="hold" grpId="0" nodeType="withEffect">
                                  <p:stCondLst>
                                    <p:cond delay="0"/>
                                  </p:stCondLst>
                                  <p:childTnLst>
                                    <p:set>
                                      <p:cBhvr>
                                        <p:cTn id="158" dur="1" fill="hold">
                                          <p:stCondLst>
                                            <p:cond delay="0"/>
                                          </p:stCondLst>
                                        </p:cTn>
                                        <p:tgtEl>
                                          <p:spTgt spid="26"/>
                                        </p:tgtEl>
                                        <p:attrNameLst>
                                          <p:attrName>style.visibility</p:attrName>
                                        </p:attrNameLst>
                                      </p:cBhvr>
                                      <p:to>
                                        <p:strVal val="visible"/>
                                      </p:to>
                                    </p:set>
                                    <p:animEffect transition="in" filter="randombar(vertical)">
                                      <p:cBhvr>
                                        <p:cTn id="159" dur="500"/>
                                        <p:tgtEl>
                                          <p:spTgt spid="26"/>
                                        </p:tgtEl>
                                      </p:cBhvr>
                                    </p:animEffect>
                                  </p:childTnLst>
                                </p:cTn>
                              </p:par>
                            </p:childTnLst>
                          </p:cTn>
                        </p:par>
                      </p:childTnLst>
                    </p:cTn>
                  </p:par>
                  <p:par>
                    <p:cTn id="160" fill="hold">
                      <p:stCondLst>
                        <p:cond delay="indefinite"/>
                      </p:stCondLst>
                      <p:childTnLst>
                        <p:par>
                          <p:cTn id="161" fill="hold">
                            <p:stCondLst>
                              <p:cond delay="0"/>
                            </p:stCondLst>
                            <p:childTnLst>
                              <p:par>
                                <p:cTn id="162" presetID="16" presetClass="entr" presetSubtype="37" fill="hold" nodeType="clickEffect">
                                  <p:stCondLst>
                                    <p:cond delay="0"/>
                                  </p:stCondLst>
                                  <p:childTnLst>
                                    <p:set>
                                      <p:cBhvr>
                                        <p:cTn id="163" dur="1" fill="hold">
                                          <p:stCondLst>
                                            <p:cond delay="0"/>
                                          </p:stCondLst>
                                        </p:cTn>
                                        <p:tgtEl>
                                          <p:spTgt spid="15"/>
                                        </p:tgtEl>
                                        <p:attrNameLst>
                                          <p:attrName>style.visibility</p:attrName>
                                        </p:attrNameLst>
                                      </p:cBhvr>
                                      <p:to>
                                        <p:strVal val="visible"/>
                                      </p:to>
                                    </p:set>
                                    <p:animEffect transition="in" filter="barn(outVertical)">
                                      <p:cBhvr>
                                        <p:cTn id="164" dur="500"/>
                                        <p:tgtEl>
                                          <p:spTgt spid="15"/>
                                        </p:tgtEl>
                                      </p:cBhvr>
                                    </p:animEffect>
                                  </p:childTnLst>
                                </p:cTn>
                              </p:par>
                              <p:par>
                                <p:cTn id="165" presetID="14" presetClass="entr" presetSubtype="5" fill="hold" grpId="0" nodeType="with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randombar(vertical)">
                                      <p:cBhvr>
                                        <p:cTn id="1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9" grpId="0" animBg="1"/>
      <p:bldP spid="10" grpId="0" animBg="1"/>
      <p:bldP spid="20" grpId="0" animBg="1"/>
      <p:bldP spid="21" grpId="0" animBg="1"/>
      <p:bldP spid="22" grpId="0" animBg="1"/>
      <p:bldP spid="23" grpId="0" animBg="1"/>
      <p:bldP spid="24" grpId="0" animBg="1"/>
      <p:bldP spid="25" grpId="0" animBg="1"/>
      <p:bldP spid="26" grpId="0" animBg="1"/>
      <p:bldP spid="27" grpId="0" animBg="1"/>
      <p:bldP spid="36" grpId="0" animBg="1"/>
      <p:bldP spid="37" grpId="0" animBg="1"/>
      <p:bldP spid="38" grpId="0" animBg="1"/>
      <p:bldP spid="39" grpId="0" animBg="1"/>
      <p:bldP spid="40"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442452" y="1468558"/>
            <a:ext cx="11336591" cy="1041632"/>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Today, ( Iran / </a:t>
            </a:r>
            <a:r>
              <a:rPr lang="en-US" b="1" dirty="0" err="1">
                <a:latin typeface="Times New Roman" panose="02020603050405020304" pitchFamily="18" charset="0"/>
                <a:cs typeface="Times New Roman" panose="02020603050405020304" pitchFamily="18" charset="0"/>
              </a:rPr>
              <a:t>iran</a:t>
            </a:r>
            <a:r>
              <a:rPr lang="en-US" b="1" dirty="0">
                <a:latin typeface="Times New Roman" panose="02020603050405020304" pitchFamily="18" charset="0"/>
                <a:cs typeface="Times New Roman" panose="02020603050405020304" pitchFamily="18" charset="0"/>
              </a:rPr>
              <a:t>)'s mountains and plains are the natural (Home / home ) of many animals. One of them is the black (Bear / bear ) which lives in a few (Parts / parts ) of the country.</a:t>
            </a:r>
            <a:endParaRPr lang="en-US" sz="2400" b="1"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432" b="30459"/>
          <a:stretch/>
        </p:blipFill>
        <p:spPr>
          <a:xfrm>
            <a:off x="4395019" y="162653"/>
            <a:ext cx="3352799" cy="786581"/>
          </a:xfrm>
          <a:prstGeom prst="rect">
            <a:avLst/>
          </a:prstGeom>
        </p:spPr>
      </p:pic>
      <p:sp>
        <p:nvSpPr>
          <p:cNvPr id="2" name="Rectangle 1"/>
          <p:cNvSpPr/>
          <p:nvPr/>
        </p:nvSpPr>
        <p:spPr>
          <a:xfrm>
            <a:off x="360777" y="685676"/>
            <a:ext cx="3697807" cy="523220"/>
          </a:xfrm>
          <a:prstGeom prst="rect">
            <a:avLst/>
          </a:prstGeom>
        </p:spPr>
        <p:txBody>
          <a:bodyPr wrap="none">
            <a:spAutoFit/>
          </a:bodyPr>
          <a:lstStyle/>
          <a:p>
            <a:r>
              <a:rPr lang="en-US" sz="2800" b="1" dirty="0">
                <a:solidFill>
                  <a:srgbClr val="DA0000"/>
                </a:solidFill>
                <a:latin typeface="Times New Roman" panose="02020603050405020304" pitchFamily="18" charset="0"/>
              </a:rPr>
              <a:t>C </a:t>
            </a:r>
            <a:r>
              <a:rPr lang="en-US" b="1" dirty="0">
                <a:solidFill>
                  <a:srgbClr val="000000"/>
                </a:solidFill>
                <a:latin typeface="Times New Roman" panose="02020603050405020304" pitchFamily="18" charset="0"/>
              </a:rPr>
              <a:t>. Circle the correct answer.(P38)</a:t>
            </a:r>
            <a:endParaRPr lang="en-US" dirty="0"/>
          </a:p>
        </p:txBody>
      </p:sp>
      <p:sp>
        <p:nvSpPr>
          <p:cNvPr id="22" name="Rectangle 21"/>
          <p:cNvSpPr/>
          <p:nvPr/>
        </p:nvSpPr>
        <p:spPr>
          <a:xfrm>
            <a:off x="442453" y="3046634"/>
            <a:ext cx="11336591" cy="1041632"/>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sz="2000" b="1" dirty="0">
                <a:latin typeface="Times New Roman" panose="02020603050405020304" pitchFamily="18" charset="0"/>
                <a:cs typeface="Times New Roman" panose="02020603050405020304" pitchFamily="18" charset="0"/>
              </a:rPr>
              <a:t>2. </a:t>
            </a:r>
            <a:r>
              <a:rPr lang="en-US" b="1" dirty="0">
                <a:latin typeface="Times New Roman" panose="02020603050405020304" pitchFamily="18" charset="0"/>
                <a:cs typeface="Times New Roman" panose="02020603050405020304" pitchFamily="18" charset="0"/>
              </a:rPr>
              <a:t>Amin (</a:t>
            </a:r>
            <a:r>
              <a:rPr lang="en-US" b="1" dirty="0" err="1">
                <a:latin typeface="Times New Roman" panose="02020603050405020304" pitchFamily="18" charset="0"/>
                <a:cs typeface="Times New Roman" panose="02020603050405020304" pitchFamily="18" charset="0"/>
              </a:rPr>
              <a:t>Askari</a:t>
            </a:r>
            <a:r>
              <a:rPr lang="en-US" b="1" dirty="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askari</a:t>
            </a:r>
            <a:r>
              <a:rPr lang="en-US" b="1" dirty="0">
                <a:latin typeface="Times New Roman" panose="02020603050405020304" pitchFamily="18" charset="0"/>
                <a:cs typeface="Times New Roman" panose="02020603050405020304" pitchFamily="18" charset="0"/>
              </a:rPr>
              <a:t>) is a pilot. He is 40 (Years / years ) old. He lives with his (Wife / wife ) and his son and daughter in (Mashhad /  </a:t>
            </a:r>
            <a:r>
              <a:rPr lang="en-US" b="1" dirty="0" err="1">
                <a:latin typeface="Times New Roman" panose="02020603050405020304" pitchFamily="18" charset="0"/>
                <a:cs typeface="Times New Roman" panose="02020603050405020304" pitchFamily="18" charset="0"/>
              </a:rPr>
              <a:t>mashhad</a:t>
            </a:r>
            <a:r>
              <a:rPr lang="en-US" b="1" dirty="0">
                <a:latin typeface="Times New Roman" panose="02020603050405020304" pitchFamily="18" charset="0"/>
                <a:cs typeface="Times New Roman" panose="02020603050405020304" pitchFamily="18" charset="0"/>
              </a:rPr>
              <a:t>). He loves his job.</a:t>
            </a:r>
            <a:endParaRPr lang="en-US" sz="2400" b="1" dirty="0">
              <a:latin typeface="Times New Roman" panose="02020603050405020304" pitchFamily="18" charset="0"/>
              <a:cs typeface="Times New Roman" panose="02020603050405020304" pitchFamily="18" charset="0"/>
            </a:endParaRPr>
          </a:p>
        </p:txBody>
      </p:sp>
      <p:sp>
        <p:nvSpPr>
          <p:cNvPr id="23" name="Rectangle 22"/>
          <p:cNvSpPr/>
          <p:nvPr/>
        </p:nvSpPr>
        <p:spPr>
          <a:xfrm>
            <a:off x="442453" y="4735078"/>
            <a:ext cx="11336591" cy="995465"/>
          </a:xfrm>
          <a:prstGeom prst="rect">
            <a:avLst/>
          </a:prstGeom>
          <a:ln w="76200"/>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en-US" b="1" dirty="0">
                <a:latin typeface="Times New Roman" panose="02020603050405020304" pitchFamily="18" charset="0"/>
                <a:cs typeface="Times New Roman" panose="02020603050405020304" pitchFamily="18" charset="0"/>
              </a:rPr>
              <a:t>3. The ( Persian / </a:t>
            </a:r>
            <a:r>
              <a:rPr lang="en-US" b="1" dirty="0" err="1">
                <a:latin typeface="Times New Roman" panose="02020603050405020304" pitchFamily="18" charset="0"/>
                <a:cs typeface="Times New Roman" panose="02020603050405020304" pitchFamily="18" charset="0"/>
              </a:rPr>
              <a:t>persian</a:t>
            </a:r>
            <a:r>
              <a:rPr lang="en-US" b="1" dirty="0">
                <a:latin typeface="Times New Roman" panose="02020603050405020304" pitchFamily="18" charset="0"/>
                <a:cs typeface="Times New Roman" panose="02020603050405020304" pitchFamily="18" charset="0"/>
              </a:rPr>
              <a:t>) Gulf is a very important sea between Iran and some ( Arab / </a:t>
            </a:r>
            <a:r>
              <a:rPr lang="en-US" b="1" dirty="0" err="1">
                <a:latin typeface="Times New Roman" panose="02020603050405020304" pitchFamily="18" charset="0"/>
                <a:cs typeface="Times New Roman" panose="02020603050405020304" pitchFamily="18" charset="0"/>
              </a:rPr>
              <a:t>arab</a:t>
            </a:r>
            <a:r>
              <a:rPr lang="en-US" b="1" dirty="0">
                <a:latin typeface="Times New Roman" panose="02020603050405020304" pitchFamily="18" charset="0"/>
                <a:cs typeface="Times New Roman" panose="02020603050405020304" pitchFamily="18" charset="0"/>
              </a:rPr>
              <a:t>) countries. Its (Wildlife / wildlife ) is amazing. You can see some beautiful (Sea / sea ) animals such as (Dolphins / dolphins) there.</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612489" y="1625139"/>
            <a:ext cx="52111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438101" y="1610390"/>
            <a:ext cx="576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801638" y="2102004"/>
            <a:ext cx="52111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176682" y="2090072"/>
            <a:ext cx="576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508439" y="3182964"/>
            <a:ext cx="720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99909" y="3199844"/>
            <a:ext cx="612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437687" y="3205559"/>
            <a:ext cx="504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413599" y="4869197"/>
            <a:ext cx="828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8949867" y="4839954"/>
            <a:ext cx="612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556167" y="5326397"/>
            <a:ext cx="756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875261" y="5342348"/>
            <a:ext cx="360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080735" y="5328881"/>
            <a:ext cx="900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773599" y="3663284"/>
            <a:ext cx="972000" cy="33429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7699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1000" fill="hold"/>
                                        <p:tgtEl>
                                          <p:spTgt spid="22"/>
                                        </p:tgtEl>
                                        <p:attrNameLst>
                                          <p:attrName>ppt_w</p:attrName>
                                        </p:attrNameLst>
                                      </p:cBhvr>
                                      <p:tavLst>
                                        <p:tav tm="0">
                                          <p:val>
                                            <p:strVal val="#ppt_w*0.70"/>
                                          </p:val>
                                        </p:tav>
                                        <p:tav tm="100000">
                                          <p:val>
                                            <p:strVal val="#ppt_w"/>
                                          </p:val>
                                        </p:tav>
                                      </p:tavLst>
                                    </p:anim>
                                    <p:anim calcmode="lin" valueType="num">
                                      <p:cBhvr>
                                        <p:cTn id="47" dur="1000" fill="hold"/>
                                        <p:tgtEl>
                                          <p:spTgt spid="22"/>
                                        </p:tgtEl>
                                        <p:attrNameLst>
                                          <p:attrName>ppt_h</p:attrName>
                                        </p:attrNameLst>
                                      </p:cBhvr>
                                      <p:tavLst>
                                        <p:tav tm="0">
                                          <p:val>
                                            <p:strVal val="#ppt_h"/>
                                          </p:val>
                                        </p:tav>
                                        <p:tav tm="100000">
                                          <p:val>
                                            <p:strVal val="#ppt_h"/>
                                          </p:val>
                                        </p:tav>
                                      </p:tavLst>
                                    </p:anim>
                                    <p:animEffect transition="in" filter="fade">
                                      <p:cBhvr>
                                        <p:cTn id="48" dur="10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ppt_w</p:attrName>
                                        </p:attrNameLst>
                                      </p:cBhvr>
                                      <p:tavLst>
                                        <p:tav tm="0">
                                          <p:val>
                                            <p:strVal val="#ppt_w*0.70"/>
                                          </p:val>
                                        </p:tav>
                                        <p:tav tm="100000">
                                          <p:val>
                                            <p:strVal val="#ppt_w"/>
                                          </p:val>
                                        </p:tav>
                                      </p:tavLst>
                                    </p:anim>
                                    <p:anim calcmode="lin" valueType="num">
                                      <p:cBhvr>
                                        <p:cTn id="74" dur="1000" fill="hold"/>
                                        <p:tgtEl>
                                          <p:spTgt spid="23"/>
                                        </p:tgtEl>
                                        <p:attrNameLst>
                                          <p:attrName>ppt_h</p:attrName>
                                        </p:attrNameLst>
                                      </p:cBhvr>
                                      <p:tavLst>
                                        <p:tav tm="0">
                                          <p:val>
                                            <p:strVal val="#ppt_h"/>
                                          </p:val>
                                        </p:tav>
                                        <p:tav tm="100000">
                                          <p:val>
                                            <p:strVal val="#ppt_h"/>
                                          </p:val>
                                        </p:tav>
                                      </p:tavLst>
                                    </p:anim>
                                    <p:animEffect transition="in" filter="fade">
                                      <p:cBhvr>
                                        <p:cTn id="75" dur="1000"/>
                                        <p:tgtEl>
                                          <p:spTgt spid="23"/>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fade">
                                      <p:cBhvr>
                                        <p:cTn id="95" dur="500"/>
                                        <p:tgtEl>
                                          <p:spTgt spid="34"/>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5"/>
                                        </p:tgtEl>
                                        <p:attrNameLst>
                                          <p:attrName>style.visibility</p:attrName>
                                        </p:attrNameLst>
                                      </p:cBhvr>
                                      <p:to>
                                        <p:strVal val="visible"/>
                                      </p:to>
                                    </p:set>
                                    <p:animEffect transition="in" filter="fade">
                                      <p:cBhvr>
                                        <p:cTn id="10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22" grpId="0" animBg="1"/>
      <p:bldP spid="23" grpId="0" animBg="1"/>
      <p:bldP spid="4" grpId="0" animBg="1"/>
      <p:bldP spid="24"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own Arrow Callout 1"/>
          <p:cNvSpPr/>
          <p:nvPr/>
        </p:nvSpPr>
        <p:spPr>
          <a:xfrm>
            <a:off x="3808325" y="301452"/>
            <a:ext cx="4783015" cy="1069127"/>
          </a:xfrm>
          <a:prstGeom prst="downArrowCallout">
            <a:avLst>
              <a:gd name="adj1" fmla="val 19915"/>
              <a:gd name="adj2" fmla="val 25000"/>
              <a:gd name="adj3" fmla="val 25000"/>
              <a:gd name="adj4" fmla="val 64977"/>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Noun Markers</a:t>
            </a:r>
          </a:p>
          <a:p>
            <a:pPr algn="ctr"/>
            <a:r>
              <a:rPr lang="en-US" b="1" dirty="0">
                <a:latin typeface="Times New Roman" panose="02020603050405020304" pitchFamily="18" charset="0"/>
                <a:cs typeface="Times New Roman" panose="02020603050405020304" pitchFamily="18" charset="0"/>
              </a:rPr>
              <a:t>Noun markers often come before a noun</a:t>
            </a:r>
          </a:p>
        </p:txBody>
      </p:sp>
      <p:sp>
        <p:nvSpPr>
          <p:cNvPr id="27" name="Dodecagon 26"/>
          <p:cNvSpPr/>
          <p:nvPr/>
        </p:nvSpPr>
        <p:spPr>
          <a:xfrm>
            <a:off x="552064" y="1392242"/>
            <a:ext cx="521110" cy="560439"/>
          </a:xfrm>
          <a:prstGeom prst="dodecagon">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p>
        </p:txBody>
      </p:sp>
      <p:sp>
        <p:nvSpPr>
          <p:cNvPr id="28" name="TextBox 27"/>
          <p:cNvSpPr txBox="1"/>
          <p:nvPr/>
        </p:nvSpPr>
        <p:spPr>
          <a:xfrm>
            <a:off x="1288479" y="1474813"/>
            <a:ext cx="1326902" cy="400110"/>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rtl="1"/>
            <a:r>
              <a:rPr lang="en-US" sz="2000" b="1" dirty="0">
                <a:cs typeface="B Titr" panose="00000700000000000000" pitchFamily="2" charset="-78"/>
              </a:rPr>
              <a:t>a / an</a:t>
            </a:r>
          </a:p>
        </p:txBody>
      </p:sp>
      <p:sp>
        <p:nvSpPr>
          <p:cNvPr id="29" name="Rectangle 28"/>
          <p:cNvSpPr/>
          <p:nvPr/>
        </p:nvSpPr>
        <p:spPr>
          <a:xfrm>
            <a:off x="2959510" y="1474813"/>
            <a:ext cx="7349979" cy="40011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rtl="1"/>
            <a:r>
              <a:rPr lang="fa-IR" sz="2000" b="1" dirty="0">
                <a:latin typeface="Times New Roman" panose="02020603050405020304" pitchFamily="18" charset="0"/>
                <a:cs typeface="B Titr" panose="00000700000000000000" pitchFamily="2" charset="-78"/>
              </a:rPr>
              <a:t>اگر اسمی </a:t>
            </a:r>
            <a:r>
              <a:rPr lang="fa-IR" sz="2000" b="1" dirty="0">
                <a:solidFill>
                  <a:srgbClr val="FF0000"/>
                </a:solidFill>
                <a:latin typeface="Times New Roman" panose="02020603050405020304" pitchFamily="18" charset="0"/>
                <a:cs typeface="B Titr" panose="00000700000000000000" pitchFamily="2" charset="-78"/>
              </a:rPr>
              <a:t>مفرد</a:t>
            </a:r>
            <a:r>
              <a:rPr lang="fa-IR" sz="2000" b="1" dirty="0">
                <a:latin typeface="Times New Roman" panose="02020603050405020304" pitchFamily="18" charset="0"/>
                <a:cs typeface="B Titr" panose="00000700000000000000" pitchFamily="2" charset="-78"/>
              </a:rPr>
              <a:t> و </a:t>
            </a:r>
            <a:r>
              <a:rPr lang="fa-IR" sz="2000" b="1" dirty="0">
                <a:solidFill>
                  <a:srgbClr val="FF0000"/>
                </a:solidFill>
                <a:latin typeface="Times New Roman" panose="02020603050405020304" pitchFamily="18" charset="0"/>
                <a:cs typeface="B Titr" panose="00000700000000000000" pitchFamily="2" charset="-78"/>
              </a:rPr>
              <a:t>نکره</a:t>
            </a:r>
            <a:r>
              <a:rPr lang="fa-IR" sz="2000" b="1" dirty="0">
                <a:latin typeface="Times New Roman" panose="02020603050405020304" pitchFamily="18" charset="0"/>
                <a:cs typeface="B Titr" panose="00000700000000000000" pitchFamily="2" charset="-78"/>
              </a:rPr>
              <a:t> باشد از </a:t>
            </a:r>
            <a:r>
              <a:rPr lang="en-US" sz="2000" b="1" dirty="0">
                <a:latin typeface="Times New Roman" panose="02020603050405020304" pitchFamily="18" charset="0"/>
                <a:cs typeface="B Titr" panose="00000700000000000000" pitchFamily="2" charset="-78"/>
              </a:rPr>
              <a:t>a</a:t>
            </a:r>
            <a:r>
              <a:rPr lang="fa-IR" sz="2000" b="1" dirty="0">
                <a:latin typeface="Times New Roman" panose="02020603050405020304" pitchFamily="18" charset="0"/>
                <a:cs typeface="B Titr" panose="00000700000000000000" pitchFamily="2" charset="-78"/>
              </a:rPr>
              <a:t> و</a:t>
            </a:r>
            <a:r>
              <a:rPr lang="en-US" sz="2000" b="1" dirty="0">
                <a:latin typeface="Times New Roman" panose="02020603050405020304" pitchFamily="18" charset="0"/>
                <a:cs typeface="B Titr" panose="00000700000000000000" pitchFamily="2" charset="-78"/>
              </a:rPr>
              <a:t> an</a:t>
            </a:r>
            <a:r>
              <a:rPr lang="fa-IR" sz="2000" b="1" dirty="0">
                <a:latin typeface="Times New Roman" panose="02020603050405020304" pitchFamily="18" charset="0"/>
                <a:cs typeface="B Titr" panose="00000700000000000000" pitchFamily="2" charset="-78"/>
              </a:rPr>
              <a:t> استفاده می کنیم.</a:t>
            </a:r>
          </a:p>
        </p:txBody>
      </p:sp>
      <p:sp>
        <p:nvSpPr>
          <p:cNvPr id="11" name="Rectangle 10"/>
          <p:cNvSpPr/>
          <p:nvPr/>
        </p:nvSpPr>
        <p:spPr>
          <a:xfrm>
            <a:off x="1000646" y="3826531"/>
            <a:ext cx="10296000" cy="677108"/>
          </a:xfrm>
          <a:prstGeom prst="rect">
            <a:avLst/>
          </a:prstGeom>
          <a:solidFill>
            <a:srgbClr val="B0D2A0"/>
          </a:solidFill>
          <a:ln>
            <a:noFill/>
          </a:ln>
          <a:effectLst>
            <a:glow rad="139700">
              <a:schemeClr val="accent6">
                <a:satMod val="175000"/>
                <a:alpha val="40000"/>
              </a:schemeClr>
            </a:glow>
          </a:effectLst>
          <a:scene3d>
            <a:camera prst="orthographicFront">
              <a:rot lat="0" lon="0" rev="0"/>
            </a:camera>
            <a:lightRig rig="glow" dir="t">
              <a:rot lat="0" lon="0" rev="14100000"/>
            </a:lightRig>
          </a:scene3d>
          <a:sp3d prstMaterial="softEdge">
            <a:bevelT w="127000" prst="artDeco"/>
          </a:sp3d>
        </p:spPr>
        <p:txBody>
          <a:bodyPr wrap="square">
            <a:spAutoFit/>
          </a:bodyPr>
          <a:lstStyle/>
          <a:p>
            <a:pPr algn="ctr" rtl="1"/>
            <a:r>
              <a:rPr lang="fa-IR" sz="2000" b="1" dirty="0">
                <a:latin typeface="Times New Roman" panose="02020603050405020304" pitchFamily="18" charset="0"/>
                <a:cs typeface="B Jalal" panose="00000400000000000000" pitchFamily="2" charset="-78"/>
              </a:rPr>
              <a:t>اگر صدای اول کلمه ای </a:t>
            </a:r>
            <a:r>
              <a:rPr lang="fa-IR" sz="2000" b="1" dirty="0">
                <a:solidFill>
                  <a:srgbClr val="FF0000"/>
                </a:solidFill>
                <a:latin typeface="Times New Roman" panose="02020603050405020304" pitchFamily="18" charset="0"/>
                <a:cs typeface="B Jalal" panose="00000400000000000000" pitchFamily="2" charset="-78"/>
              </a:rPr>
              <a:t>صدادار</a:t>
            </a:r>
            <a:r>
              <a:rPr lang="en-US" sz="2000" b="1" dirty="0">
                <a:solidFill>
                  <a:srgbClr val="FF0000"/>
                </a:solidFill>
                <a:latin typeface="Times New Roman" panose="02020603050405020304" pitchFamily="18" charset="0"/>
                <a:cs typeface="B Jalal" panose="00000400000000000000" pitchFamily="2" charset="-78"/>
              </a:rPr>
              <a:t> </a:t>
            </a:r>
            <a:r>
              <a:rPr lang="fa-IR" sz="2000" b="1" dirty="0">
                <a:latin typeface="Times New Roman" panose="02020603050405020304" pitchFamily="18" charset="0"/>
                <a:cs typeface="B Jalal" panose="00000400000000000000" pitchFamily="2" charset="-78"/>
              </a:rPr>
              <a:t>باشد از </a:t>
            </a:r>
            <a:r>
              <a:rPr lang="en-US" sz="2000" b="1" dirty="0">
                <a:latin typeface="Times New Roman" panose="02020603050405020304" pitchFamily="18" charset="0"/>
                <a:cs typeface="B Jalal" panose="00000400000000000000" pitchFamily="2" charset="-78"/>
              </a:rPr>
              <a:t>an</a:t>
            </a:r>
            <a:r>
              <a:rPr lang="fa-IR" sz="2000" b="1" dirty="0">
                <a:latin typeface="Times New Roman" panose="02020603050405020304" pitchFamily="18" charset="0"/>
                <a:cs typeface="B Jalal" panose="00000400000000000000" pitchFamily="2" charset="-78"/>
              </a:rPr>
              <a:t> استفاده می کنیم </a:t>
            </a:r>
          </a:p>
          <a:p>
            <a:pPr algn="ctr" rtl="1"/>
            <a:r>
              <a:rPr lang="fa-IR" b="1" dirty="0">
                <a:latin typeface="Times New Roman" panose="02020603050405020304" pitchFamily="18" charset="0"/>
                <a:cs typeface="B Jalal" panose="00000400000000000000" pitchFamily="2" charset="-78"/>
              </a:rPr>
              <a:t>حروف صدادار عبارتند از:</a:t>
            </a:r>
            <a:r>
              <a:rPr lang="en-US" b="1" dirty="0">
                <a:latin typeface="Times New Roman" panose="02020603050405020304" pitchFamily="18" charset="0"/>
                <a:cs typeface="B Jalal" panose="00000400000000000000" pitchFamily="2" charset="-78"/>
              </a:rPr>
              <a:t> </a:t>
            </a:r>
            <a:r>
              <a:rPr lang="en-US" b="1" dirty="0">
                <a:solidFill>
                  <a:srgbClr val="FF0000"/>
                </a:solidFill>
                <a:latin typeface="+mn-lt"/>
                <a:cs typeface="B Jalal" panose="00000400000000000000" pitchFamily="2" charset="-78"/>
              </a:rPr>
              <a:t>u, a, ,i, e, o</a:t>
            </a:r>
          </a:p>
        </p:txBody>
      </p:sp>
      <p:sp>
        <p:nvSpPr>
          <p:cNvPr id="30" name="Rectangle 29"/>
          <p:cNvSpPr/>
          <p:nvPr/>
        </p:nvSpPr>
        <p:spPr>
          <a:xfrm>
            <a:off x="552064" y="2215137"/>
            <a:ext cx="8764579"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1. وقتی اسمی برای شنونده ناشناخته است و یا نخستین بار است آن را می شنود: </a:t>
            </a:r>
            <a:r>
              <a:rPr lang="en-US" b="1" dirty="0">
                <a:solidFill>
                  <a:srgbClr val="000000"/>
                </a:solidFill>
                <a:latin typeface="Times New Roman" panose="02020603050405020304" pitchFamily="18" charset="0"/>
                <a:cs typeface="B Koodak" panose="00000700000000000000" pitchFamily="2" charset="-78"/>
              </a:rPr>
              <a:t>I saw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car / I eat </a:t>
            </a:r>
            <a:r>
              <a:rPr lang="en-US" b="1" dirty="0">
                <a:solidFill>
                  <a:srgbClr val="7030A0"/>
                </a:solidFill>
                <a:latin typeface="Times New Roman" panose="02020603050405020304" pitchFamily="18" charset="0"/>
                <a:cs typeface="B Koodak" panose="00000700000000000000" pitchFamily="2" charset="-78"/>
              </a:rPr>
              <a:t>an</a:t>
            </a:r>
            <a:r>
              <a:rPr lang="en-US" b="1" dirty="0">
                <a:solidFill>
                  <a:srgbClr val="000000"/>
                </a:solidFill>
                <a:latin typeface="Times New Roman" panose="02020603050405020304" pitchFamily="18" charset="0"/>
                <a:cs typeface="B Koodak" panose="00000700000000000000" pitchFamily="2" charset="-78"/>
              </a:rPr>
              <a:t> apple</a:t>
            </a:r>
            <a:endParaRPr lang="en-US" b="1" dirty="0">
              <a:cs typeface="B Koodak" panose="00000700000000000000" pitchFamily="2" charset="-78"/>
            </a:endParaRPr>
          </a:p>
        </p:txBody>
      </p:sp>
      <p:sp>
        <p:nvSpPr>
          <p:cNvPr id="31" name="Rectangle 30"/>
          <p:cNvSpPr/>
          <p:nvPr/>
        </p:nvSpPr>
        <p:spPr>
          <a:xfrm>
            <a:off x="552063" y="2701615"/>
            <a:ext cx="9216000"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2. قبل از اسامی شغل ها، ملیت و ادیان: </a:t>
            </a:r>
            <a:r>
              <a:rPr lang="en-US" b="1" dirty="0">
                <a:solidFill>
                  <a:srgbClr val="000000"/>
                </a:solidFill>
                <a:latin typeface="Times New Roman" panose="02020603050405020304" pitchFamily="18" charset="0"/>
                <a:cs typeface="B Koodak" panose="00000700000000000000" pitchFamily="2" charset="-78"/>
              </a:rPr>
              <a:t>He is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doctor / Adam is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French boy / He became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Muslim</a:t>
            </a:r>
            <a:endParaRPr lang="en-US" b="1" dirty="0">
              <a:cs typeface="B Koodak" panose="00000700000000000000" pitchFamily="2" charset="-78"/>
            </a:endParaRPr>
          </a:p>
        </p:txBody>
      </p:sp>
      <p:sp>
        <p:nvSpPr>
          <p:cNvPr id="32" name="Rectangle 31"/>
          <p:cNvSpPr/>
          <p:nvPr/>
        </p:nvSpPr>
        <p:spPr>
          <a:xfrm>
            <a:off x="552064" y="3188093"/>
            <a:ext cx="9662903" cy="369332"/>
          </a:xfrm>
          <a:prstGeom prst="rect">
            <a:avLst/>
          </a:prstGeom>
          <a:solidFill>
            <a:srgbClr val="FFD9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rtl="1"/>
            <a:r>
              <a:rPr lang="fa-IR" b="1" dirty="0">
                <a:solidFill>
                  <a:srgbClr val="000000"/>
                </a:solidFill>
                <a:latin typeface="Times New Roman" panose="02020603050405020304" pitchFamily="18" charset="0"/>
                <a:cs typeface="B Koodak" panose="00000700000000000000" pitchFamily="2" charset="-78"/>
              </a:rPr>
              <a:t>3. هر گاه بخواهیم شخصی یا چیزی را توصیف کنیم: </a:t>
            </a:r>
            <a:r>
              <a:rPr lang="en-US" b="1" dirty="0">
                <a:solidFill>
                  <a:srgbClr val="000000"/>
                </a:solidFill>
                <a:latin typeface="Times New Roman" panose="02020603050405020304" pitchFamily="18" charset="0"/>
                <a:cs typeface="B Koodak" panose="00000700000000000000" pitchFamily="2" charset="-78"/>
              </a:rPr>
              <a:t>Lion is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wild animal / He is </a:t>
            </a:r>
            <a:r>
              <a:rPr lang="en-US" b="1" dirty="0">
                <a:solidFill>
                  <a:srgbClr val="7030A0"/>
                </a:solidFill>
                <a:latin typeface="Times New Roman" panose="02020603050405020304" pitchFamily="18" charset="0"/>
                <a:cs typeface="B Koodak" panose="00000700000000000000" pitchFamily="2" charset="-78"/>
              </a:rPr>
              <a:t>a</a:t>
            </a:r>
            <a:r>
              <a:rPr lang="en-US" b="1" dirty="0">
                <a:solidFill>
                  <a:srgbClr val="000000"/>
                </a:solidFill>
                <a:latin typeface="Times New Roman" panose="02020603050405020304" pitchFamily="18" charset="0"/>
                <a:cs typeface="B Koodak" panose="00000700000000000000" pitchFamily="2" charset="-78"/>
              </a:rPr>
              <a:t> good teacher in our school</a:t>
            </a:r>
            <a:endParaRPr lang="en-US" b="1" dirty="0">
              <a:cs typeface="B Koodak" panose="00000700000000000000" pitchFamily="2" charset="-78"/>
            </a:endParaRPr>
          </a:p>
        </p:txBody>
      </p:sp>
      <p:sp>
        <p:nvSpPr>
          <p:cNvPr id="14" name="Line Callout 1 13"/>
          <p:cNvSpPr/>
          <p:nvPr/>
        </p:nvSpPr>
        <p:spPr>
          <a:xfrm>
            <a:off x="10613922" y="2215137"/>
            <a:ext cx="1111045" cy="1342288"/>
          </a:xfrm>
          <a:prstGeom prst="borderCallout1">
            <a:avLst>
              <a:gd name="adj1" fmla="val 18750"/>
              <a:gd name="adj2" fmla="val -8333"/>
              <a:gd name="adj3" fmla="val 35713"/>
              <a:gd name="adj4" fmla="val -43643"/>
            </a:avLst>
          </a:prstGeom>
          <a:solidFill>
            <a:srgbClr val="F9D463"/>
          </a:solidFill>
          <a:ln w="38100">
            <a:solidFill>
              <a:srgbClr val="FFD966"/>
            </a:solidFill>
          </a:ln>
          <a:effectLst>
            <a:glow rad="139700">
              <a:schemeClr val="accent4">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a:solidFill>
                  <a:schemeClr val="tx1"/>
                </a:solidFill>
                <a:cs typeface="B Titr" panose="00000700000000000000" pitchFamily="2" charset="-78"/>
              </a:rPr>
              <a:t>کاربرد ها</a:t>
            </a:r>
            <a:endParaRPr lang="en-US" dirty="0">
              <a:solidFill>
                <a:schemeClr val="tx1"/>
              </a:solidFill>
              <a:cs typeface="B Titr" panose="00000700000000000000" pitchFamily="2" charset="-78"/>
            </a:endParaRPr>
          </a:p>
        </p:txBody>
      </p:sp>
      <p:sp>
        <p:nvSpPr>
          <p:cNvPr id="15" name="Rectangle 14"/>
          <p:cNvSpPr/>
          <p:nvPr/>
        </p:nvSpPr>
        <p:spPr>
          <a:xfrm>
            <a:off x="1481654" y="5818792"/>
            <a:ext cx="4608000" cy="70788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fa-IR"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B Jalal" panose="00000400000000000000" pitchFamily="2" charset="-78"/>
              </a:rPr>
              <a:t>نکته: </a:t>
            </a:r>
            <a:r>
              <a:rPr lang="fa-IR" sz="2000" b="1" dirty="0">
                <a:latin typeface="Times New Roman" panose="02020603050405020304" pitchFamily="18" charset="0"/>
                <a:cs typeface="B Jalal" panose="00000400000000000000" pitchFamily="2" charset="-78"/>
              </a:rPr>
              <a:t>اگر اسمی با </a:t>
            </a:r>
            <a:r>
              <a:rPr lang="en-US" sz="2000" b="1" dirty="0">
                <a:latin typeface="Times New Roman" panose="02020603050405020304" pitchFamily="18" charset="0"/>
                <a:cs typeface="B Jalal" panose="00000400000000000000" pitchFamily="2" charset="-78"/>
              </a:rPr>
              <a:t>h</a:t>
            </a:r>
            <a:r>
              <a:rPr lang="fa-IR" sz="2000" b="1" dirty="0">
                <a:latin typeface="Times New Roman" panose="02020603050405020304" pitchFamily="18" charset="0"/>
                <a:cs typeface="B Jalal" panose="00000400000000000000" pitchFamily="2" charset="-78"/>
              </a:rPr>
              <a:t> آغاز شود و خوانده نشود از </a:t>
            </a:r>
            <a:r>
              <a:rPr lang="en-US" sz="2000" b="1" dirty="0">
                <a:latin typeface="Times New Roman" panose="02020603050405020304" pitchFamily="18" charset="0"/>
                <a:cs typeface="B Jalal" panose="00000400000000000000" pitchFamily="2" charset="-78"/>
              </a:rPr>
              <a:t>an</a:t>
            </a:r>
            <a:r>
              <a:rPr lang="fa-IR" sz="2000" b="1" dirty="0">
                <a:latin typeface="Times New Roman" panose="02020603050405020304" pitchFamily="18" charset="0"/>
                <a:cs typeface="B Jalal" panose="00000400000000000000" pitchFamily="2" charset="-78"/>
              </a:rPr>
              <a:t> استفاده می کنیم:</a:t>
            </a:r>
            <a:r>
              <a:rPr lang="en-US" sz="2000" b="1" dirty="0">
                <a:latin typeface="Times New Roman" panose="02020603050405020304" pitchFamily="18" charset="0"/>
                <a:cs typeface="B Jalal" panose="00000400000000000000" pitchFamily="2" charset="-78"/>
              </a:rPr>
              <a:t>   </a:t>
            </a:r>
            <a:r>
              <a:rPr lang="fa-IR" sz="2000" b="1" dirty="0">
                <a:latin typeface="Times New Roman" panose="02020603050405020304" pitchFamily="18" charset="0"/>
                <a:cs typeface="B Jalal" panose="00000400000000000000" pitchFamily="2" charset="-78"/>
              </a:rPr>
              <a:t>  </a:t>
            </a:r>
            <a:r>
              <a:rPr lang="en-US" sz="2000" b="1" dirty="0">
                <a:solidFill>
                  <a:srgbClr val="0070C0"/>
                </a:solidFill>
                <a:latin typeface="Times New Roman" panose="02020603050405020304" pitchFamily="18" charset="0"/>
                <a:cs typeface="B Jalal" panose="00000400000000000000" pitchFamily="2" charset="-78"/>
              </a:rPr>
              <a:t>an hour / an honor</a:t>
            </a:r>
            <a:endParaRPr lang="fa-IR" sz="2000" b="1" dirty="0">
              <a:solidFill>
                <a:srgbClr val="0070C0"/>
              </a:solidFill>
              <a:latin typeface="Times New Roman" panose="02020603050405020304" pitchFamily="18" charset="0"/>
              <a:cs typeface="B Jalal" panose="00000400000000000000" pitchFamily="2" charset="-78"/>
            </a:endParaRPr>
          </a:p>
        </p:txBody>
      </p:sp>
      <p:sp>
        <p:nvSpPr>
          <p:cNvPr id="16" name="Rectangle 15"/>
          <p:cNvSpPr/>
          <p:nvPr/>
        </p:nvSpPr>
        <p:spPr>
          <a:xfrm>
            <a:off x="7118555" y="4697555"/>
            <a:ext cx="4608000" cy="101566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fa-IR"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B Jalal" panose="00000400000000000000" pitchFamily="2" charset="-78"/>
              </a:rPr>
              <a:t>نکته: </a:t>
            </a:r>
            <a:r>
              <a:rPr lang="fa-IR" sz="2000" b="1" dirty="0">
                <a:latin typeface="Times New Roman" panose="02020603050405020304" pitchFamily="18" charset="0"/>
                <a:cs typeface="B Jalal" panose="00000400000000000000" pitchFamily="2" charset="-78"/>
              </a:rPr>
              <a:t>اگر اسمی با </a:t>
            </a:r>
            <a:r>
              <a:rPr lang="en-US" sz="2000" b="1" dirty="0">
                <a:latin typeface="Times New Roman" panose="02020603050405020304" pitchFamily="18" charset="0"/>
                <a:cs typeface="B Jalal" panose="00000400000000000000" pitchFamily="2" charset="-78"/>
              </a:rPr>
              <a:t>o</a:t>
            </a:r>
            <a:r>
              <a:rPr lang="fa-IR" sz="2000" b="1" dirty="0">
                <a:latin typeface="Times New Roman" panose="02020603050405020304" pitchFamily="18" charset="0"/>
                <a:cs typeface="B Jalal" panose="00000400000000000000" pitchFamily="2" charset="-78"/>
              </a:rPr>
              <a:t> یا </a:t>
            </a:r>
            <a:r>
              <a:rPr lang="en-US" sz="2000" b="1" dirty="0">
                <a:latin typeface="Times New Roman" panose="02020603050405020304" pitchFamily="18" charset="0"/>
                <a:cs typeface="B Jalal" panose="00000400000000000000" pitchFamily="2" charset="-78"/>
              </a:rPr>
              <a:t>u</a:t>
            </a:r>
            <a:r>
              <a:rPr lang="fa-IR" sz="2000" b="1" dirty="0">
                <a:latin typeface="Times New Roman" panose="02020603050405020304" pitchFamily="18" charset="0"/>
                <a:cs typeface="B Jalal" panose="00000400000000000000" pitchFamily="2" charset="-78"/>
              </a:rPr>
              <a:t> آغاز شود و این حرف خوانده نشود و حرف بعد از آن بی صدا باشد از </a:t>
            </a:r>
            <a:r>
              <a:rPr lang="en-US" sz="2000" b="1" dirty="0">
                <a:latin typeface="Times New Roman" panose="02020603050405020304" pitchFamily="18" charset="0"/>
                <a:cs typeface="B Jalal" panose="00000400000000000000" pitchFamily="2" charset="-78"/>
              </a:rPr>
              <a:t>a</a:t>
            </a:r>
            <a:r>
              <a:rPr lang="fa-IR" sz="2000" b="1" dirty="0">
                <a:latin typeface="Times New Roman" panose="02020603050405020304" pitchFamily="18" charset="0"/>
                <a:cs typeface="B Jalal" panose="00000400000000000000" pitchFamily="2" charset="-78"/>
              </a:rPr>
              <a:t> استفاده می کنیم: </a:t>
            </a:r>
            <a:r>
              <a:rPr lang="en-US" sz="2000" b="1" dirty="0">
                <a:solidFill>
                  <a:srgbClr val="0070C0"/>
                </a:solidFill>
                <a:latin typeface="Times New Roman" panose="02020603050405020304" pitchFamily="18" charset="0"/>
                <a:cs typeface="+mj-cs"/>
              </a:rPr>
              <a:t>a university / a one-parent</a:t>
            </a:r>
            <a:r>
              <a:rPr lang="fa-IR" sz="2000" b="1" dirty="0">
                <a:solidFill>
                  <a:srgbClr val="0070C0"/>
                </a:solidFill>
                <a:latin typeface="Times New Roman" panose="02020603050405020304" pitchFamily="18" charset="0"/>
                <a:cs typeface="+mj-cs"/>
              </a:rPr>
              <a:t> </a:t>
            </a:r>
          </a:p>
        </p:txBody>
      </p:sp>
      <p:sp>
        <p:nvSpPr>
          <p:cNvPr id="33" name="Rectangle 32"/>
          <p:cNvSpPr/>
          <p:nvPr/>
        </p:nvSpPr>
        <p:spPr>
          <a:xfrm>
            <a:off x="7118555" y="5818792"/>
            <a:ext cx="4608000" cy="707886"/>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fa-IR"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B Jalal" panose="00000400000000000000" pitchFamily="2" charset="-78"/>
              </a:rPr>
              <a:t>نکته: </a:t>
            </a:r>
            <a:r>
              <a:rPr lang="fa-IR" sz="2000" b="1" dirty="0">
                <a:latin typeface="Times New Roman" panose="02020603050405020304" pitchFamily="18" charset="0"/>
                <a:cs typeface="B Jalal" panose="00000400000000000000" pitchFamily="2" charset="-78"/>
              </a:rPr>
              <a:t>در علائم اختصاری نیز باید بر اساس تلفط از </a:t>
            </a:r>
            <a:r>
              <a:rPr lang="en-US" sz="2000" b="1" dirty="0">
                <a:latin typeface="Times New Roman" panose="02020603050405020304" pitchFamily="18" charset="0"/>
                <a:cs typeface="B Jalal" panose="00000400000000000000" pitchFamily="2" charset="-78"/>
              </a:rPr>
              <a:t>a</a:t>
            </a:r>
            <a:r>
              <a:rPr lang="fa-IR" sz="2000" b="1" dirty="0">
                <a:latin typeface="Times New Roman" panose="02020603050405020304" pitchFamily="18" charset="0"/>
                <a:cs typeface="B Jalal" panose="00000400000000000000" pitchFamily="2" charset="-78"/>
              </a:rPr>
              <a:t> یا </a:t>
            </a:r>
            <a:r>
              <a:rPr lang="en-US" sz="2000" b="1" dirty="0">
                <a:latin typeface="Times New Roman" panose="02020603050405020304" pitchFamily="18" charset="0"/>
                <a:cs typeface="B Jalal" panose="00000400000000000000" pitchFamily="2" charset="-78"/>
              </a:rPr>
              <a:t> an</a:t>
            </a:r>
            <a:r>
              <a:rPr lang="fa-IR" sz="2000" b="1" dirty="0">
                <a:latin typeface="Times New Roman" panose="02020603050405020304" pitchFamily="18" charset="0"/>
                <a:cs typeface="B Jalal" panose="00000400000000000000" pitchFamily="2" charset="-78"/>
              </a:rPr>
              <a:t>استفاده کرد:  </a:t>
            </a:r>
            <a:r>
              <a:rPr lang="en-US" sz="2000" b="1" dirty="0">
                <a:latin typeface="Times New Roman" panose="02020603050405020304" pitchFamily="18" charset="0"/>
                <a:cs typeface="B Jalal" panose="00000400000000000000" pitchFamily="2" charset="-78"/>
              </a:rPr>
              <a:t> </a:t>
            </a:r>
            <a:r>
              <a:rPr lang="en-US" sz="2000" b="1" dirty="0">
                <a:solidFill>
                  <a:srgbClr val="0070C0"/>
                </a:solidFill>
                <a:latin typeface="Times New Roman" panose="02020603050405020304" pitchFamily="18" charset="0"/>
                <a:cs typeface="B Jalal" panose="00000400000000000000" pitchFamily="2" charset="-78"/>
              </a:rPr>
              <a:t>a DVD / an MP3</a:t>
            </a:r>
            <a:endParaRPr lang="fa-IR" sz="2000" b="1" dirty="0">
              <a:solidFill>
                <a:srgbClr val="0070C0"/>
              </a:solidFill>
              <a:latin typeface="Times New Roman" panose="02020603050405020304" pitchFamily="18" charset="0"/>
              <a:cs typeface="B Jalal" panose="00000400000000000000" pitchFamily="2" charset="-78"/>
            </a:endParaRPr>
          </a:p>
        </p:txBody>
      </p:sp>
      <p:sp>
        <p:nvSpPr>
          <p:cNvPr id="34" name="Rectangle 33"/>
          <p:cNvSpPr/>
          <p:nvPr/>
        </p:nvSpPr>
        <p:spPr>
          <a:xfrm>
            <a:off x="1481653" y="4705763"/>
            <a:ext cx="4608000" cy="1015663"/>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rtl="1"/>
            <a:r>
              <a:rPr lang="fa-IR" sz="2000" b="1" dirty="0">
                <a:solidFill>
                  <a:srgbClr val="7030A0"/>
                </a:solidFill>
                <a:effectLst>
                  <a:outerShdw blurRad="38100" dist="38100" dir="2700000" algn="tl">
                    <a:srgbClr val="000000">
                      <a:alpha val="43137"/>
                    </a:srgbClr>
                  </a:outerShdw>
                </a:effectLst>
                <a:latin typeface="Times New Roman" panose="02020603050405020304" pitchFamily="18" charset="0"/>
                <a:cs typeface="B Jalal" panose="00000400000000000000" pitchFamily="2" charset="-78"/>
              </a:rPr>
              <a:t>نکته: </a:t>
            </a:r>
            <a:r>
              <a:rPr lang="fa-IR" sz="2000" b="1" dirty="0">
                <a:latin typeface="Times New Roman" panose="02020603050405020304" pitchFamily="18" charset="0"/>
                <a:cs typeface="B Jalal" panose="00000400000000000000" pitchFamily="2" charset="-78"/>
              </a:rPr>
              <a:t>هر گاه قبل از اسمی صفت داشته باشیم باید بر اساس صدای اول صفت از </a:t>
            </a:r>
            <a:r>
              <a:rPr lang="en-US" sz="2000" b="1" dirty="0">
                <a:latin typeface="Times New Roman" panose="02020603050405020304" pitchFamily="18" charset="0"/>
                <a:cs typeface="B Jalal" panose="00000400000000000000" pitchFamily="2" charset="-78"/>
              </a:rPr>
              <a:t>a</a:t>
            </a:r>
            <a:r>
              <a:rPr lang="fa-IR" sz="2000" b="1" dirty="0">
                <a:latin typeface="Times New Roman" panose="02020603050405020304" pitchFamily="18" charset="0"/>
                <a:cs typeface="B Jalal" panose="00000400000000000000" pitchFamily="2" charset="-78"/>
              </a:rPr>
              <a:t> یا </a:t>
            </a:r>
            <a:r>
              <a:rPr lang="en-US" sz="2000" b="1" dirty="0">
                <a:latin typeface="Times New Roman" panose="02020603050405020304" pitchFamily="18" charset="0"/>
                <a:cs typeface="B Jalal" panose="00000400000000000000" pitchFamily="2" charset="-78"/>
              </a:rPr>
              <a:t>an</a:t>
            </a:r>
            <a:r>
              <a:rPr lang="fa-IR" sz="2000" b="1" dirty="0">
                <a:latin typeface="Times New Roman" panose="02020603050405020304" pitchFamily="18" charset="0"/>
                <a:cs typeface="B Jalal" panose="00000400000000000000" pitchFamily="2" charset="-78"/>
              </a:rPr>
              <a:t> استفاده کنیم:      </a:t>
            </a:r>
            <a:r>
              <a:rPr lang="en-US" sz="2000" b="1" dirty="0">
                <a:solidFill>
                  <a:srgbClr val="0070C0"/>
                </a:solidFill>
                <a:latin typeface="Times New Roman" panose="02020603050405020304" pitchFamily="18" charset="0"/>
                <a:cs typeface="B Jalal" panose="00000400000000000000" pitchFamily="2" charset="-78"/>
              </a:rPr>
              <a:t>a good boy / an interesting film</a:t>
            </a:r>
            <a:endParaRPr lang="fa-IR" sz="2000" b="1" dirty="0">
              <a:solidFill>
                <a:srgbClr val="0070C0"/>
              </a:solidFill>
              <a:latin typeface="Times New Roman" panose="02020603050405020304" pitchFamily="18" charset="0"/>
              <a:cs typeface="B Jalal" panose="00000400000000000000" pitchFamily="2" charset="-78"/>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left)">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righ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right)">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righ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right)">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55"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1000" fill="hold"/>
                                        <p:tgtEl>
                                          <p:spTgt spid="11"/>
                                        </p:tgtEl>
                                        <p:attrNameLst>
                                          <p:attrName>ppt_w</p:attrName>
                                        </p:attrNameLst>
                                      </p:cBhvr>
                                      <p:tavLst>
                                        <p:tav tm="0">
                                          <p:val>
                                            <p:strVal val="#ppt_w*0.70"/>
                                          </p:val>
                                        </p:tav>
                                        <p:tav tm="100000">
                                          <p:val>
                                            <p:strVal val="#ppt_w"/>
                                          </p:val>
                                        </p:tav>
                                      </p:tavLst>
                                    </p:anim>
                                    <p:anim calcmode="lin" valueType="num">
                                      <p:cBhvr>
                                        <p:cTn id="52" dur="1000" fill="hold"/>
                                        <p:tgtEl>
                                          <p:spTgt spid="11"/>
                                        </p:tgtEl>
                                        <p:attrNameLst>
                                          <p:attrName>ppt_h</p:attrName>
                                        </p:attrNameLst>
                                      </p:cBhvr>
                                      <p:tavLst>
                                        <p:tav tm="0">
                                          <p:val>
                                            <p:strVal val="#ppt_h"/>
                                          </p:val>
                                        </p:tav>
                                        <p:tav tm="100000">
                                          <p:val>
                                            <p:strVal val="#ppt_h"/>
                                          </p:val>
                                        </p:tav>
                                      </p:tavLst>
                                    </p:anim>
                                    <p:animEffect transition="in" filter="fade">
                                      <p:cBhvr>
                                        <p:cTn id="53" dur="10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randombar(horizontal)">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randombar(horizontal)">
                                      <p:cBhvr>
                                        <p:cTn id="63" dur="5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randombar(horizontal)">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randombar(horizontal)">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animBg="1"/>
      <p:bldP spid="28" grpId="0" animBg="1"/>
      <p:bldP spid="29" grpId="0" animBg="1"/>
      <p:bldP spid="11" grpId="0" animBg="1"/>
      <p:bldP spid="30" grpId="0" animBg="1"/>
      <p:bldP spid="31" grpId="0" animBg="1"/>
      <p:bldP spid="32" grpId="0" animBg="1"/>
      <p:bldP spid="14" grpId="0" animBg="1"/>
      <p:bldP spid="15" grpId="0" animBg="1"/>
      <p:bldP spid="16" grpId="0" animBg="1"/>
      <p:bldP spid="33"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4_5834892742982895926</Template>
  <TotalTime>25</TotalTime>
  <Words>1635</Words>
  <Application>Microsoft Office PowerPoint</Application>
  <PresentationFormat>Widescreen</PresentationFormat>
  <Paragraphs>213</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Times New Roman</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CY</dc:creator>
  <cp:keywords/>
  <dc:description/>
  <cp:lastModifiedBy>CY</cp:lastModifiedBy>
  <cp:revision>3</cp:revision>
  <dcterms:created xsi:type="dcterms:W3CDTF">2021-06-23T06:17:11Z</dcterms:created>
  <dcterms:modified xsi:type="dcterms:W3CDTF">2021-12-13T12:52:41Z</dcterms:modified>
  <cp:category/>
</cp:coreProperties>
</file>