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643"/>
  </p:normalViewPr>
  <p:slideViewPr>
    <p:cSldViewPr snapToGrid="0" snapToObjects="1">
      <p:cViewPr varScale="1">
        <p:scale>
          <a:sx n="42" d="100"/>
          <a:sy n="42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52D2-2129-41B0-A885-A2D9FEF347B9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0F349-07FB-4A26-AB30-46D99CD9E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FF71-2D6C-49C2-BCF3-1BF3A5779FF5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D33C-E0F4-4A24-9EE8-69093BC2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57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C741-37E8-465B-BFE0-A0EE6EBC674C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5366-2BD8-4192-B78C-A0B15D2BE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76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9AE9-8282-4012-BAC1-2E8A166F88EA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E137-E03A-4596-AED8-770890BA7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67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14B7-B4C9-4307-AB2F-9C4F9C4A4A3D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9913-E087-48BF-BFEB-CAEB2355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36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28A8-4510-432A-BE46-A54517B53A3B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9469-61F3-496A-9B0E-FB18441D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14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AAE0-40F6-44EB-9322-CE338B76924C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E687-C9F0-4ECD-ADF2-3B8BC3D83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0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032A-6C31-462A-9033-8EB00F7D7013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F3F6-B23A-4B72-BD61-3691D0D2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82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C90-1674-4BBA-9502-D305FF887318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98435-1FBD-4EAF-B931-DC766658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60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2ABB-7C13-4052-8626-761A30945202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1429-8C37-4836-B30F-87FDA5BDD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2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33E2-106B-4186-A08F-1080834E2604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AC39-8CB6-4D46-96D1-BA77BE5B7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14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58A2D-1216-4039-91A3-1A03599A00C6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68DFAB-2CC2-4A9D-AF8D-0EB32A848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.jpe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2963" y="90488"/>
            <a:ext cx="75120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 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68" y="1190733"/>
            <a:ext cx="5404104" cy="4146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0607" y="5510260"/>
            <a:ext cx="4036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 made from water every living thing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346200"/>
            <a:ext cx="17113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44970" y="1677988"/>
            <a:ext cx="276165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3709988"/>
            <a:ext cx="10926763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we face global warming?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00" y="4638675"/>
            <a:ext cx="10926763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speak about the damaging effects of global warming?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219" t="7736" r="2907" b="14377"/>
          <a:stretch/>
        </p:blipFill>
        <p:spPr>
          <a:xfrm>
            <a:off x="782378" y="538574"/>
            <a:ext cx="4250944" cy="264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346200"/>
            <a:ext cx="17113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92526" y="1600200"/>
            <a:ext cx="108074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3709988"/>
            <a:ext cx="10926763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best solution to avoid this kind of scenes?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000" y="4603750"/>
            <a:ext cx="10926763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education helpful to prevent litter?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86" y="522823"/>
            <a:ext cx="4296729" cy="239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346200"/>
            <a:ext cx="17113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47171" y="1543050"/>
            <a:ext cx="225247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3709988"/>
            <a:ext cx="10926763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causes of deforestation?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00" y="4603750"/>
            <a:ext cx="10926763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effects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deforestration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9" y="632204"/>
            <a:ext cx="4392362" cy="245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346200"/>
            <a:ext cx="17113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79520" y="1573213"/>
            <a:ext cx="147662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3709988"/>
            <a:ext cx="10926763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say three factors which cause drought?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000" y="4603750"/>
            <a:ext cx="10926763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problems caused by drought?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78" y="692960"/>
            <a:ext cx="4320000" cy="2351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2963" y="90488"/>
            <a:ext cx="75120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 READY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89" y="987279"/>
            <a:ext cx="1879776" cy="132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89" y="2417783"/>
            <a:ext cx="1879776" cy="132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089" y="5293087"/>
            <a:ext cx="1879776" cy="132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543" y="3873723"/>
            <a:ext cx="1864867" cy="132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Cloud 47"/>
          <p:cNvSpPr/>
          <p:nvPr/>
        </p:nvSpPr>
        <p:spPr>
          <a:xfrm>
            <a:off x="685800" y="968991"/>
            <a:ext cx="713232" cy="621792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Cloud 48"/>
          <p:cNvSpPr/>
          <p:nvPr/>
        </p:nvSpPr>
        <p:spPr>
          <a:xfrm>
            <a:off x="685800" y="2344903"/>
            <a:ext cx="713232" cy="621792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0" name="Cloud 49"/>
          <p:cNvSpPr/>
          <p:nvPr/>
        </p:nvSpPr>
        <p:spPr>
          <a:xfrm>
            <a:off x="685800" y="5200625"/>
            <a:ext cx="713232" cy="621792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1" name="Cloud 50"/>
          <p:cNvSpPr/>
          <p:nvPr/>
        </p:nvSpPr>
        <p:spPr>
          <a:xfrm>
            <a:off x="685800" y="3720816"/>
            <a:ext cx="713232" cy="621792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495104" y="2645621"/>
            <a:ext cx="2895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the injured animal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77894" y="1577301"/>
            <a:ext cx="23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out the fire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495104" y="1674482"/>
            <a:ext cx="2259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hurting the animal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077894" y="2645621"/>
            <a:ext cx="2697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cutting down the trees </a:t>
            </a:r>
          </a:p>
        </p:txBody>
      </p:sp>
      <p:sp>
        <p:nvSpPr>
          <p:cNvPr id="56" name="Cloud 55"/>
          <p:cNvSpPr/>
          <p:nvPr/>
        </p:nvSpPr>
        <p:spPr>
          <a:xfrm>
            <a:off x="7609018" y="1530531"/>
            <a:ext cx="713232" cy="621792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7" name="Cloud 56"/>
          <p:cNvSpPr/>
          <p:nvPr/>
        </p:nvSpPr>
        <p:spPr>
          <a:xfrm>
            <a:off x="4274901" y="1530531"/>
            <a:ext cx="713232" cy="621792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8" name="Cloud 57"/>
          <p:cNvSpPr/>
          <p:nvPr/>
        </p:nvSpPr>
        <p:spPr>
          <a:xfrm>
            <a:off x="4274901" y="2469318"/>
            <a:ext cx="713232" cy="621792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9" name="Cloud 58"/>
          <p:cNvSpPr/>
          <p:nvPr/>
        </p:nvSpPr>
        <p:spPr>
          <a:xfrm>
            <a:off x="7609018" y="2494439"/>
            <a:ext cx="713232" cy="621792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3907462" y="3619085"/>
            <a:ext cx="3417210" cy="1092855"/>
          </a:xfrm>
          <a:prstGeom prst="wedgeRoundRectCallout">
            <a:avLst>
              <a:gd name="adj1" fmla="val -21944"/>
              <a:gd name="adj2" fmla="val -7723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01710" y="3810459"/>
            <a:ext cx="353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out the fire # Set on the fire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01710" y="4261190"/>
            <a:ext cx="319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hurt = damage, harm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3607717" y="5650108"/>
            <a:ext cx="1470974" cy="58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8066218" y="5566179"/>
            <a:ext cx="1470974" cy="581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78691" y="5994036"/>
            <a:ext cx="2895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the injured animal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112789" y="5343221"/>
            <a:ext cx="234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out the fire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537192" y="5293087"/>
            <a:ext cx="2259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hurting the animal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537192" y="5994036"/>
            <a:ext cx="2697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cutting down the trees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2" grpId="0" animBg="1"/>
      <p:bldP spid="63" grpId="0"/>
      <p:bldP spid="64" grpId="0"/>
      <p:bldP spid="65" grpId="0" animBg="1"/>
      <p:bldP spid="66" grpId="0" animBg="1"/>
      <p:bldP spid="67" grpId="0"/>
      <p:bldP spid="68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20266" y="2614043"/>
            <a:ext cx="191147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goat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4179" y="2614043"/>
            <a:ext cx="19114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wolf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0364" y="327785"/>
            <a:ext cx="191147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panda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9872" y="2603758"/>
            <a:ext cx="1911477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an elephant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303" y="832104"/>
            <a:ext cx="210311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464" y="719819"/>
            <a:ext cx="1223608" cy="154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0568" y="903032"/>
            <a:ext cx="1246630" cy="1523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8936" y="476801"/>
            <a:ext cx="1976477" cy="1786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976" y="4455287"/>
            <a:ext cx="1640297" cy="18550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5192" y="4501149"/>
            <a:ext cx="2170874" cy="17217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0001" y="4575395"/>
            <a:ext cx="1699871" cy="16148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0971" y="4811692"/>
            <a:ext cx="1600756" cy="120056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20265" y="3344429"/>
            <a:ext cx="1911477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whale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47515" y="3344429"/>
            <a:ext cx="1911477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cat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60774" y="3348434"/>
            <a:ext cx="1911477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leopard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89872" y="3340722"/>
            <a:ext cx="1911477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duck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15192" y="6085768"/>
            <a:ext cx="191147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goat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33385" y="334807"/>
            <a:ext cx="1911477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whale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59461" y="334807"/>
            <a:ext cx="1911477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an elephant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2025" y="2583138"/>
            <a:ext cx="191147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panda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81267" y="317323"/>
            <a:ext cx="1911477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leopard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4691" y="6079549"/>
            <a:ext cx="19114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wolf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13652" y="6079548"/>
            <a:ext cx="1911477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duck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812112" y="6079547"/>
            <a:ext cx="1911477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Britannic Bold" panose="020B0903060703020204" pitchFamily="34" charset="0"/>
              </a:rPr>
              <a:t>a cat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559141" y="1999636"/>
            <a:ext cx="1902704" cy="854110"/>
          </a:xfrm>
          <a:prstGeom prst="rightArrow">
            <a:avLst/>
          </a:prstGeom>
          <a:solidFill>
            <a:srgbClr val="00B05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vegetarian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559140" y="3358325"/>
            <a:ext cx="1902705" cy="854110"/>
          </a:xfrm>
          <a:prstGeom prst="rightArrow">
            <a:avLst/>
          </a:prstGeom>
          <a:solidFill>
            <a:srgbClr val="FFC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carnivorous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6848" y="1555672"/>
            <a:ext cx="1223608" cy="15434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3414" y="1676809"/>
            <a:ext cx="1246630" cy="152365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8992" y="1466515"/>
            <a:ext cx="2170874" cy="17217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2572" y="1519939"/>
            <a:ext cx="1699871" cy="161487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206" y="3346377"/>
            <a:ext cx="2103118" cy="105156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3083" y="2908748"/>
            <a:ext cx="1976477" cy="17864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1477" y="2927454"/>
            <a:ext cx="1640297" cy="185509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0971" y="3281444"/>
            <a:ext cx="1600756" cy="120056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4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50" grpId="0" animBg="1"/>
      <p:bldP spid="51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1"/>
          <a:stretch/>
        </p:blipFill>
        <p:spPr>
          <a:xfrm>
            <a:off x="560917" y="2734724"/>
            <a:ext cx="1440000" cy="1062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/>
          <a:stretch/>
        </p:blipFill>
        <p:spPr>
          <a:xfrm>
            <a:off x="560916" y="1579896"/>
            <a:ext cx="1440000" cy="1062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2"/>
          <a:stretch/>
        </p:blipFill>
        <p:spPr>
          <a:xfrm>
            <a:off x="560916" y="370004"/>
            <a:ext cx="1440000" cy="1117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" y="4988002"/>
            <a:ext cx="1428750" cy="1082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77" y="370004"/>
            <a:ext cx="1428750" cy="1117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77" y="1579896"/>
            <a:ext cx="1428750" cy="1111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92" y="2734724"/>
            <a:ext cx="1428750" cy="10620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77" y="3915807"/>
            <a:ext cx="1466237" cy="1062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20" y="5027045"/>
            <a:ext cx="1428750" cy="10821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60" y="370004"/>
            <a:ext cx="1428750" cy="12098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60" y="1579896"/>
            <a:ext cx="1428750" cy="11447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60" y="2789788"/>
            <a:ext cx="1428750" cy="10472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60" y="3852818"/>
            <a:ext cx="1428750" cy="10515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57" y="4977896"/>
            <a:ext cx="1428750" cy="10534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24" y="299394"/>
            <a:ext cx="1428750" cy="11525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72" y="1534176"/>
            <a:ext cx="1930810" cy="1194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34" y="2691743"/>
            <a:ext cx="1428750" cy="1428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21" y="4008169"/>
            <a:ext cx="1428750" cy="1002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09" y="5065536"/>
            <a:ext cx="1428750" cy="10534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9" y="3664218"/>
            <a:ext cx="1469087" cy="1428750"/>
          </a:xfrm>
          <a:prstGeom prst="rect">
            <a:avLst/>
          </a:prstGeom>
        </p:spPr>
      </p:pic>
      <p:sp>
        <p:nvSpPr>
          <p:cNvPr id="30" name="Line Callout 1 29"/>
          <p:cNvSpPr/>
          <p:nvPr/>
        </p:nvSpPr>
        <p:spPr>
          <a:xfrm>
            <a:off x="2155366" y="645348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2146222" y="1880636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</a:p>
        </p:txBody>
      </p:sp>
      <p:sp>
        <p:nvSpPr>
          <p:cNvPr id="33" name="Line Callout 1 32"/>
          <p:cNvSpPr/>
          <p:nvPr/>
        </p:nvSpPr>
        <p:spPr>
          <a:xfrm>
            <a:off x="2172772" y="2945510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giraffe</a:t>
            </a:r>
          </a:p>
        </p:txBody>
      </p:sp>
      <p:sp>
        <p:nvSpPr>
          <p:cNvPr id="34" name="Line Callout 1 33"/>
          <p:cNvSpPr/>
          <p:nvPr/>
        </p:nvSpPr>
        <p:spPr>
          <a:xfrm>
            <a:off x="2126241" y="4011266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parrot</a:t>
            </a:r>
          </a:p>
        </p:txBody>
      </p:sp>
      <p:sp>
        <p:nvSpPr>
          <p:cNvPr id="35" name="Line Callout 1 34"/>
          <p:cNvSpPr/>
          <p:nvPr/>
        </p:nvSpPr>
        <p:spPr>
          <a:xfrm>
            <a:off x="2155366" y="5232222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eagle</a:t>
            </a:r>
          </a:p>
        </p:txBody>
      </p:sp>
      <p:sp>
        <p:nvSpPr>
          <p:cNvPr id="36" name="Line Callout 1 35"/>
          <p:cNvSpPr/>
          <p:nvPr/>
        </p:nvSpPr>
        <p:spPr>
          <a:xfrm>
            <a:off x="4959909" y="4184076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</a:p>
        </p:txBody>
      </p:sp>
      <p:sp>
        <p:nvSpPr>
          <p:cNvPr id="37" name="Line Callout 1 36"/>
          <p:cNvSpPr/>
          <p:nvPr/>
        </p:nvSpPr>
        <p:spPr>
          <a:xfrm>
            <a:off x="4959909" y="607578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</a:p>
        </p:txBody>
      </p:sp>
      <p:sp>
        <p:nvSpPr>
          <p:cNvPr id="38" name="Line Callout 1 37"/>
          <p:cNvSpPr/>
          <p:nvPr/>
        </p:nvSpPr>
        <p:spPr>
          <a:xfrm>
            <a:off x="4971050" y="1808606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tolerate</a:t>
            </a:r>
          </a:p>
        </p:txBody>
      </p:sp>
      <p:sp>
        <p:nvSpPr>
          <p:cNvPr id="39" name="Line Callout 1 38"/>
          <p:cNvSpPr/>
          <p:nvPr/>
        </p:nvSpPr>
        <p:spPr>
          <a:xfrm>
            <a:off x="4981553" y="2941634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camel</a:t>
            </a:r>
          </a:p>
        </p:txBody>
      </p:sp>
      <p:sp>
        <p:nvSpPr>
          <p:cNvPr id="40" name="Line Callout 1 39"/>
          <p:cNvSpPr/>
          <p:nvPr/>
        </p:nvSpPr>
        <p:spPr>
          <a:xfrm>
            <a:off x="5023348" y="5232222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</a:t>
            </a:r>
          </a:p>
        </p:txBody>
      </p:sp>
      <p:sp>
        <p:nvSpPr>
          <p:cNvPr id="41" name="Line Callout 1 40"/>
          <p:cNvSpPr/>
          <p:nvPr/>
        </p:nvSpPr>
        <p:spPr>
          <a:xfrm>
            <a:off x="7714637" y="606194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</a:p>
        </p:txBody>
      </p:sp>
      <p:sp>
        <p:nvSpPr>
          <p:cNvPr id="42" name="Line Callout 1 41"/>
          <p:cNvSpPr/>
          <p:nvPr/>
        </p:nvSpPr>
        <p:spPr>
          <a:xfrm>
            <a:off x="7714637" y="1808606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hedgehog</a:t>
            </a:r>
          </a:p>
        </p:txBody>
      </p:sp>
      <p:sp>
        <p:nvSpPr>
          <p:cNvPr id="43" name="Line Callout 1 42"/>
          <p:cNvSpPr/>
          <p:nvPr/>
        </p:nvSpPr>
        <p:spPr>
          <a:xfrm>
            <a:off x="7714637" y="3005432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</a:p>
        </p:txBody>
      </p:sp>
      <p:sp>
        <p:nvSpPr>
          <p:cNvPr id="44" name="Line Callout 1 43"/>
          <p:cNvSpPr/>
          <p:nvPr/>
        </p:nvSpPr>
        <p:spPr>
          <a:xfrm>
            <a:off x="7726850" y="4104974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ostrich</a:t>
            </a:r>
          </a:p>
        </p:txBody>
      </p:sp>
      <p:sp>
        <p:nvSpPr>
          <p:cNvPr id="45" name="Line Callout 1 44"/>
          <p:cNvSpPr/>
          <p:nvPr/>
        </p:nvSpPr>
        <p:spPr>
          <a:xfrm>
            <a:off x="7732925" y="5232222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</a:p>
        </p:txBody>
      </p:sp>
      <p:sp>
        <p:nvSpPr>
          <p:cNvPr id="46" name="Line Callout 1 45"/>
          <p:cNvSpPr/>
          <p:nvPr/>
        </p:nvSpPr>
        <p:spPr>
          <a:xfrm>
            <a:off x="10295912" y="607578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owl</a:t>
            </a:r>
          </a:p>
        </p:txBody>
      </p:sp>
      <p:sp>
        <p:nvSpPr>
          <p:cNvPr id="47" name="Line Callout 1 46"/>
          <p:cNvSpPr/>
          <p:nvPr/>
        </p:nvSpPr>
        <p:spPr>
          <a:xfrm>
            <a:off x="10300963" y="1808606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peacock</a:t>
            </a:r>
          </a:p>
        </p:txBody>
      </p:sp>
      <p:sp>
        <p:nvSpPr>
          <p:cNvPr id="48" name="Line Callout 1 47"/>
          <p:cNvSpPr/>
          <p:nvPr/>
        </p:nvSpPr>
        <p:spPr>
          <a:xfrm>
            <a:off x="10402309" y="4240540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</a:p>
        </p:txBody>
      </p:sp>
      <p:sp>
        <p:nvSpPr>
          <p:cNvPr id="49" name="Line Callout 1 48"/>
          <p:cNvSpPr/>
          <p:nvPr/>
        </p:nvSpPr>
        <p:spPr>
          <a:xfrm>
            <a:off x="10402309" y="3083124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snake</a:t>
            </a:r>
          </a:p>
        </p:txBody>
      </p:sp>
      <p:sp>
        <p:nvSpPr>
          <p:cNvPr id="50" name="Line Callout 1 49"/>
          <p:cNvSpPr/>
          <p:nvPr/>
        </p:nvSpPr>
        <p:spPr>
          <a:xfrm>
            <a:off x="10355827" y="5227450"/>
            <a:ext cx="986076" cy="460608"/>
          </a:xfrm>
          <a:prstGeom prst="borderCallout1">
            <a:avLst>
              <a:gd name="adj1" fmla="val 18750"/>
              <a:gd name="adj2" fmla="val -8333"/>
              <a:gd name="adj3" fmla="val 116470"/>
              <a:gd name="adj4" fmla="val -15150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192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CY</dc:creator>
  <cp:keywords/>
  <dc:description/>
  <cp:lastModifiedBy>CY</cp:lastModifiedBy>
  <cp:revision>1</cp:revision>
  <dcterms:created xsi:type="dcterms:W3CDTF">2022-10-12T15:30:50Z</dcterms:created>
  <dcterms:modified xsi:type="dcterms:W3CDTF">2022-10-12T15:31:03Z</dcterms:modified>
  <cp:category/>
</cp:coreProperties>
</file>