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7E7"/>
    <a:srgbClr val="9FA8DD"/>
    <a:srgbClr val="DEABE7"/>
    <a:srgbClr val="DDA8E6"/>
    <a:srgbClr val="A9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E2B8379-7CCB-4293-94B4-6B4776FA6B01}" type="datetimeFigureOut">
              <a:rPr lang="fa-IR" smtClean="0"/>
              <a:t>25/04/1442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1CFAB4F-F237-473E-9446-F509225CF1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513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>
                <a:cs typeface="B Koodak" panose="000007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cs typeface="B Koodak" panose="000007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1D8E-77CA-4765-9C1D-07F63887ADC6}" type="datetime8">
              <a:rPr lang="fa-IR" smtClean="0"/>
              <a:t>10 دسامبر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cs typeface="B Koodak" panose="00000700000000000000" pitchFamily="2" charset="-78"/>
              </a:defRPr>
            </a:lvl1pPr>
          </a:lstStyle>
          <a:p>
            <a:fld id="{784F34A5-C69A-4ED4-ACAA-DCA26D0F607F}" type="slidenum">
              <a:rPr lang="fa-IR" smtClean="0"/>
              <a:pPr/>
              <a:t>‹#›</a:t>
            </a:fld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68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3DDD-065F-474C-8A5F-581CAC1F5092}" type="datetime8">
              <a:rPr lang="fa-IR" smtClean="0"/>
              <a:t>10 دسامبر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971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E9E9-B2EC-4B61-B7D4-7FE7CB06ED5A}" type="datetime8">
              <a:rPr lang="fa-IR" smtClean="0"/>
              <a:t>10 دسامبر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480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C11C-D94C-4A5C-B5E9-CBCE9F7F755A}" type="datetime8">
              <a:rPr lang="fa-IR" smtClean="0"/>
              <a:t>10 دسامبر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93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886B-CFFF-46D4-998D-3633D808CED2}" type="datetime8">
              <a:rPr lang="fa-IR" smtClean="0"/>
              <a:t>10 دسامبر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822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1279-16A9-482F-964E-9811FD16350D}" type="datetime8">
              <a:rPr lang="fa-IR" smtClean="0"/>
              <a:t>10 دسامبر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353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3C1F-81C3-4114-AAE5-27A9AD55B6F4}" type="datetime8">
              <a:rPr lang="fa-IR" smtClean="0"/>
              <a:t>10 دسامبر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6685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61E8-BF99-42F9-863C-311BA70A37F0}" type="datetime8">
              <a:rPr lang="fa-IR" smtClean="0"/>
              <a:t>10 دسامبر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424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991F-A316-415B-A7A4-161181666B66}" type="datetime8">
              <a:rPr lang="fa-IR" smtClean="0"/>
              <a:t>10 دسامبر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2269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7CAC-2B44-4010-8051-ACBB295DCEF6}" type="datetime8">
              <a:rPr lang="fa-IR" smtClean="0"/>
              <a:t>10 دسامبر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348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EBFB-8C44-411D-9D31-4034587DAF4B}" type="datetime8">
              <a:rPr lang="fa-IR" smtClean="0"/>
              <a:t>10 دسامبر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005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>
            <a:lvl1pPr>
              <a:defRPr>
                <a:cs typeface="B Koodak" panose="000007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>
            <a:lvl1pPr>
              <a:buFont typeface="Wingdings" panose="05000000000000000000" pitchFamily="2" charset="2"/>
              <a:buChar char="q"/>
              <a:defRPr sz="1800">
                <a:cs typeface="B Koodak" panose="00000700000000000000" pitchFamily="2" charset="-78"/>
              </a:defRPr>
            </a:lvl1pPr>
            <a:lvl2pPr>
              <a:buFont typeface="Wingdings" panose="05000000000000000000" pitchFamily="2" charset="2"/>
              <a:buChar char="§"/>
              <a:defRPr sz="1800">
                <a:cs typeface="B Koodak" panose="00000700000000000000" pitchFamily="2" charset="-78"/>
              </a:defRPr>
            </a:lvl2pPr>
            <a:lvl3pPr>
              <a:buFont typeface="Wingdings" panose="05000000000000000000" pitchFamily="2" charset="2"/>
              <a:buChar char="§"/>
              <a:defRPr sz="1800">
                <a:cs typeface="B Koodak" panose="00000700000000000000" pitchFamily="2" charset="-78"/>
              </a:defRPr>
            </a:lvl3pPr>
            <a:lvl4pPr>
              <a:defRPr sz="1800">
                <a:cs typeface="B Koodak" panose="00000700000000000000" pitchFamily="2" charset="-78"/>
              </a:defRPr>
            </a:lvl4pPr>
            <a:lvl5pPr>
              <a:defRPr sz="1800"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BDD6-6506-45F1-85C7-5D2368F21679}" type="datetime8">
              <a:rPr lang="fa-IR" smtClean="0"/>
              <a:t>10 دسامبر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cs typeface="B Koodak" panose="00000700000000000000" pitchFamily="2" charset="-78"/>
              </a:defRPr>
            </a:lvl1pPr>
          </a:lstStyle>
          <a:p>
            <a:fld id="{784F34A5-C69A-4ED4-ACAA-DCA26D0F607F}" type="slidenum">
              <a:rPr lang="fa-IR" smtClean="0"/>
              <a:pPr/>
              <a:t>‹#›</a:t>
            </a:fld>
            <a:endParaRPr lang="fa-IR" sz="1050" dirty="0"/>
          </a:p>
        </p:txBody>
      </p:sp>
    </p:spTree>
    <p:extLst>
      <p:ext uri="{BB962C8B-B14F-4D97-AF65-F5344CB8AC3E}">
        <p14:creationId xmlns:p14="http://schemas.microsoft.com/office/powerpoint/2010/main" val="13462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F8B0-953C-4649-933D-D7572743C21E}" type="datetime8">
              <a:rPr lang="fa-IR" smtClean="0"/>
              <a:t>10 دسامبر 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184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4BD4-9DA3-47F7-96F1-1E5E9E1B89A0}" type="datetime8">
              <a:rPr lang="fa-IR" smtClean="0"/>
              <a:t>10 دسامبر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26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45DD-8B5A-46A4-A4C5-D62803146C12}" type="datetime8">
              <a:rPr lang="fa-IR" smtClean="0"/>
              <a:t>10 دسامبر 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441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AB99-30DE-4D3F-9E63-06F73D64D3BC}" type="datetime8">
              <a:rPr lang="fa-IR" smtClean="0"/>
              <a:t>10 دسامبر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381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76EB-5E69-4461-A451-243853B36D1A}" type="datetime8">
              <a:rPr lang="fa-IR" smtClean="0"/>
              <a:t>10 دسامبر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686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9FA8DD"/>
            </a:gs>
            <a:gs pos="75500">
              <a:srgbClr val="9FA8DD"/>
            </a:gs>
            <a:gs pos="0">
              <a:srgbClr val="DEABE7"/>
            </a:gs>
            <a:gs pos="100000">
              <a:srgbClr val="AFC7E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9BE0455-1E69-4A4D-BA49-80B544ED8609}" type="datetime8">
              <a:rPr lang="fa-IR" smtClean="0"/>
              <a:t>10 دسامبر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84F34A5-C69A-4ED4-ACAA-DCA26D0F60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611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02840-2C8A-473F-A431-DCB956B90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یخ خشک چیست و کاربرد آن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20529-7F61-41E8-97FC-53870DA860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محمد وجهی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F2A59-58D5-4722-850A-68EBF098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955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2DF9-6228-45D0-8C94-EA5457B5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یخ خشک چیست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580E38-B3BB-4087-8343-2985826C6C63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14694"/>
            <a:ext cx="5105400" cy="34036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81AD7-7BF9-48AC-9802-C42EEA7ED52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یخ خشک شکل جامد کربن دی‌اکسید است.</a:t>
            </a:r>
          </a:p>
          <a:p>
            <a:pPr lvl="1"/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 و علتی که آن را به این نام می‌خوانند این است که همچون یخ سرد است</a:t>
            </a:r>
          </a:p>
          <a:p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یخ خشک هیچ رطوبتی بر جای نمی‌گذارد.</a:t>
            </a:r>
          </a:p>
          <a:p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 این ماده ذوب نمی‌شود بلکه تصعید شده یعنی با افزایش دما از فاز جامد مستقیما به فاز بخار می‌رود.</a:t>
            </a:r>
            <a:endParaRPr lang="fa-I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55F33-265D-476D-9D61-BFA8EE96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pPr/>
              <a:t>2</a:t>
            </a:fld>
            <a:endParaRPr lang="fa-IR" sz="1050" dirty="0"/>
          </a:p>
        </p:txBody>
      </p:sp>
    </p:spTree>
    <p:extLst>
      <p:ext uri="{BB962C8B-B14F-4D97-AF65-F5344CB8AC3E}">
        <p14:creationId xmlns:p14="http://schemas.microsoft.com/office/powerpoint/2010/main" val="396724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D036-20A1-446B-84DB-73DDA4F8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solidFill>
                  <a:srgbClr val="000000"/>
                </a:solidFill>
                <a:effectLst/>
                <a:latin typeface=".Arabic UI Display"/>
              </a:rPr>
              <a:t>تاریخچه ی یخ خشک</a:t>
            </a:r>
            <a:br>
              <a:rPr lang="fa-IR" b="0" i="0" dirty="0">
                <a:solidFill>
                  <a:srgbClr val="000000"/>
                </a:solidFill>
                <a:effectLst/>
                <a:latin typeface=".Arabic UI Display"/>
              </a:rPr>
            </a:br>
            <a:endParaRPr lang="fa-I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286D97-2336-43CA-BB04-F32C3BDA63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5" y="2367092"/>
            <a:ext cx="5555885" cy="370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AFF86-163D-4983-9F0C-165E70FF6C4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fa-IR" sz="2000" b="0" i="0" dirty="0">
                <a:solidFill>
                  <a:srgbClr val="202122"/>
                </a:solidFill>
                <a:effectLst/>
                <a:latin typeface=".Arabic UI Text"/>
              </a:rPr>
              <a:t>در سال ۱۸۳۵ میلادی </a:t>
            </a:r>
            <a:r>
              <a:rPr lang="fa-IR" sz="2000" b="0" i="0" dirty="0">
                <a:effectLst/>
                <a:latin typeface=".Arabic UI Text"/>
              </a:rPr>
              <a:t>شیمیدانی از </a:t>
            </a:r>
            <a:r>
              <a:rPr lang="fa-IR" sz="2000" b="0" i="0" u="none" strike="noStrike" dirty="0">
                <a:effectLst/>
                <a:latin typeface=".Arabic UI Text"/>
              </a:rPr>
              <a:t>کشور فرانسه </a:t>
            </a:r>
            <a:r>
              <a:rPr lang="fa-IR" sz="2000" b="0" i="0" baseline="30000" dirty="0">
                <a:effectLst/>
                <a:latin typeface=".Arabic UI Text"/>
              </a:rPr>
              <a:t> </a:t>
            </a:r>
            <a:r>
              <a:rPr lang="fa-IR" sz="2000" b="0" i="0" dirty="0">
                <a:effectLst/>
                <a:latin typeface=".Arabic UI Text"/>
              </a:rPr>
              <a:t>برای نخستین بار یخ خشک را کشف کرد.</a:t>
            </a:r>
            <a:endParaRPr lang="fa-IR" sz="2000" b="0" i="0" u="none" strike="noStrike" dirty="0">
              <a:effectLst/>
              <a:latin typeface=".Arabic UI Text"/>
            </a:endParaRPr>
          </a:p>
          <a:p>
            <a:pPr lvl="1"/>
            <a:r>
              <a:rPr lang="fa-IR" sz="2000" b="0" i="0" dirty="0">
                <a:effectLst/>
                <a:latin typeface=".Arabic UI Text"/>
              </a:rPr>
              <a:t>آدرین ژان پیر پیلوریه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4244C-5FBC-4733-895E-0ACCF5C0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pPr/>
              <a:t>3</a:t>
            </a:fld>
            <a:endParaRPr lang="fa-IR" sz="1050" dirty="0"/>
          </a:p>
        </p:txBody>
      </p:sp>
    </p:spTree>
    <p:extLst>
      <p:ext uri="{BB962C8B-B14F-4D97-AF65-F5344CB8AC3E}">
        <p14:creationId xmlns:p14="http://schemas.microsoft.com/office/powerpoint/2010/main" val="179626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6066-F46B-4FDA-BFEA-132BA1EE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کاربرد یخ خشک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FEDF921-B473-4754-88DC-5F5E3B2DC8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6" y="2358002"/>
            <a:ext cx="5149906" cy="3464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B4FD6-7371-4F06-A8DE-97AC41B037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0603" y="2214694"/>
            <a:ext cx="5397622" cy="3751100"/>
          </a:xfrm>
        </p:spPr>
        <p:txBody>
          <a:bodyPr>
            <a:normAutofit/>
          </a:bodyPr>
          <a:lstStyle/>
          <a:p>
            <a:pPr marR="243840" lvl="0" algn="r" rtl="1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fa-IR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استفاده برای سرد سازی بدون یخچال در موارد پزشکی، صنایع هوایی و... برای انتقال مواد خاص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243840" lvl="0" algn="r" rtl="1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fa-IR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استفاده برای جلوه‌های ویژه و ایجاد مه یا بخار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243840" lvl="0" algn="r" rtl="1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fa-IR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استفاده در آزمایشگاه‌ها و مراکز علمی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243840" lvl="0" algn="r" rtl="1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fa-IR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صنعت روغن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243840" lvl="0" algn="r" rtl="1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fa-IR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ذخیره مواد غذایی</a:t>
            </a:r>
          </a:p>
          <a:p>
            <a:pPr marR="243840" lvl="0" algn="r" rtl="1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fa-IR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صنعت پخت نان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243840" lvl="0" algn="r" rtl="1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fa-IR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کندن سرامیک از کف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243840" lvl="0" algn="r" rtl="1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fa-IR" sz="18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پایین بردن دما در واکنش های شیمیایی</a:t>
            </a:r>
            <a:endParaRPr lang="fa-I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3586B-CE1E-4620-B66A-3436BC1F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pPr/>
              <a:t>4</a:t>
            </a:fld>
            <a:endParaRPr lang="fa-IR" sz="1050" dirty="0"/>
          </a:p>
        </p:txBody>
      </p:sp>
    </p:spTree>
    <p:extLst>
      <p:ext uri="{BB962C8B-B14F-4D97-AF65-F5344CB8AC3E}">
        <p14:creationId xmlns:p14="http://schemas.microsoft.com/office/powerpoint/2010/main" val="95704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3E990-A3A1-4791-9327-01C85FC7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ادامه ی کاربرد های یخ خشک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EC5A54-4CDA-4307-A0BE-CC2CAB980CE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/>
          <a:stretch/>
        </p:blipFill>
        <p:spPr>
          <a:xfrm>
            <a:off x="475864" y="2539256"/>
            <a:ext cx="5559573" cy="307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DDE04-AAC7-40BC-AC2E-81FCF8E9ED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65800" y="2214694"/>
            <a:ext cx="2929631" cy="20329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انقباض فلزات جهت فیت شدن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چاه‌های آب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جذب‌کننده مگس‌ها و حشرات موذی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خنک کردن انواع نوشیدنی ها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202122"/>
                </a:solidFill>
                <a:effectLst/>
                <a:latin typeface=".Arabic UI Text"/>
              </a:rPr>
              <a:t>باران‌زا کردن ابرها</a:t>
            </a:r>
          </a:p>
          <a:p>
            <a:pPr>
              <a:lnSpc>
                <a:spcPct val="150000"/>
              </a:lnSpc>
            </a:pPr>
            <a:endParaRPr lang="fa-IR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ECECB-4EDD-4825-86E2-38AA182B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pPr/>
              <a:t>5</a:t>
            </a:fld>
            <a:endParaRPr lang="fa-IR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CBE08-D948-4ACB-BABE-08E68CA18DF1}"/>
              </a:ext>
            </a:extLst>
          </p:cNvPr>
          <p:cNvSpPr txBox="1"/>
          <p:nvPr/>
        </p:nvSpPr>
        <p:spPr>
          <a:xfrm>
            <a:off x="6017682" y="2370985"/>
            <a:ext cx="2450237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800" b="0" i="0" dirty="0">
                <a:solidFill>
                  <a:srgbClr val="202122"/>
                </a:solidFill>
                <a:effectLst/>
                <a:latin typeface=".Arabic UI Text"/>
                <a:cs typeface="B Koodak" panose="00000700000000000000" pitchFamily="2" charset="-78"/>
              </a:rPr>
              <a:t>تهیه نوشابه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800" b="0" i="0" dirty="0">
                <a:solidFill>
                  <a:srgbClr val="202122"/>
                </a:solidFill>
                <a:effectLst/>
                <a:latin typeface=".Arabic UI Text"/>
                <a:cs typeface="B Koodak" panose="00000700000000000000" pitchFamily="2" charset="-78"/>
              </a:rPr>
              <a:t>پزشکی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800" b="0" i="0" dirty="0">
                <a:solidFill>
                  <a:srgbClr val="202122"/>
                </a:solidFill>
                <a:effectLst/>
                <a:latin typeface=".Arabic UI Text"/>
                <a:cs typeface="B Koodak" panose="00000700000000000000" pitchFamily="2" charset="-78"/>
              </a:rPr>
              <a:t>انتقال گیاهان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800" b="0" i="0" dirty="0">
                <a:solidFill>
                  <a:srgbClr val="202122"/>
                </a:solidFill>
                <a:effectLst/>
                <a:latin typeface=".Arabic UI Text"/>
                <a:cs typeface="B Koodak" panose="00000700000000000000" pitchFamily="2" charset="-78"/>
              </a:rPr>
              <a:t>رشد گیاهان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800" b="0" i="0" dirty="0">
                <a:solidFill>
                  <a:srgbClr val="202122"/>
                </a:solidFill>
                <a:effectLst/>
                <a:latin typeface=".Arabic UI Text"/>
                <a:cs typeface="B Koodak" panose="00000700000000000000" pitchFamily="2" charset="-78"/>
              </a:rPr>
              <a:t>کند کردن واکنشهای شیمیایی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800" b="0" i="0" dirty="0">
                <a:solidFill>
                  <a:srgbClr val="202122"/>
                </a:solidFill>
                <a:effectLst/>
                <a:latin typeface=".Arabic UI Text"/>
                <a:cs typeface="B Koodak" panose="00000700000000000000" pitchFamily="2" charset="-78"/>
              </a:rPr>
              <a:t>عامل تولید فشار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753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FFCAB-3154-43C1-AAFC-E740B48A9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709590"/>
            <a:ext cx="8689976" cy="1438819"/>
          </a:xfrm>
        </p:spPr>
        <p:txBody>
          <a:bodyPr>
            <a:normAutofit/>
          </a:bodyPr>
          <a:lstStyle/>
          <a:p>
            <a:r>
              <a:rPr lang="fa-IR" sz="8800" dirty="0"/>
              <a:t>پایان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A7557-D681-4942-96C7-C1180DBC1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0962" y="4791516"/>
            <a:ext cx="3250075" cy="765699"/>
          </a:xfrm>
        </p:spPr>
        <p:txBody>
          <a:bodyPr/>
          <a:lstStyle/>
          <a:p>
            <a:r>
              <a:rPr lang="fa-IR" dirty="0"/>
              <a:t>منبع: ویکی پدیا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3AB2C-3DA7-4D85-9589-65CD8CD3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34A5-C69A-4ED4-ACAA-DCA26D0F607F}" type="slidenum">
              <a:rPr lang="fa-IR" smtClean="0"/>
              <a:pPr/>
              <a:t>6</a:t>
            </a:fld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165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56</TotalTime>
  <Words>197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.Arabic UI Display</vt:lpstr>
      <vt:lpstr>.Arabic UI Text</vt:lpstr>
      <vt:lpstr>Arial</vt:lpstr>
      <vt:lpstr>Calibri</vt:lpstr>
      <vt:lpstr>Tw Cen MT</vt:lpstr>
      <vt:lpstr>Wingdings</vt:lpstr>
      <vt:lpstr>Droplet</vt:lpstr>
      <vt:lpstr>یخ خشک چیست و کاربرد آن</vt:lpstr>
      <vt:lpstr>یخ خشک چیست</vt:lpstr>
      <vt:lpstr>تاریخچه ی یخ خشک </vt:lpstr>
      <vt:lpstr>کاربرد یخ خشک</vt:lpstr>
      <vt:lpstr>ادامه ی کاربرد های یخ خشک</vt:lpstr>
      <vt:lpstr>پایان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mahdi vajhi</dc:creator>
  <cp:lastModifiedBy>mahdi vajhi</cp:lastModifiedBy>
  <cp:revision>14</cp:revision>
  <dcterms:created xsi:type="dcterms:W3CDTF">2020-12-10T11:08:24Z</dcterms:created>
  <dcterms:modified xsi:type="dcterms:W3CDTF">2020-12-10T12:05:11Z</dcterms:modified>
</cp:coreProperties>
</file>