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261" y="0"/>
            <a:ext cx="8405742" cy="6488883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chemeClr val="tx1"/>
                </a:solidFill>
                <a:cs typeface="B Arash" panose="00000400000000000000" pitchFamily="2" charset="-78"/>
              </a:rPr>
              <a:t> </a:t>
            </a:r>
            <a:r>
              <a:rPr lang="fa-IR" sz="3200" dirty="0" smtClean="0">
                <a:solidFill>
                  <a:schemeClr val="tx1"/>
                </a:solidFill>
                <a:cs typeface="B Arash" panose="00000400000000000000" pitchFamily="2" charset="-78"/>
              </a:rPr>
              <a:t>به نام خداوند جان و خرد</a:t>
            </a:r>
          </a:p>
          <a:p>
            <a:pPr algn="ctr"/>
            <a:endParaRPr lang="fa-IR" sz="3200" dirty="0">
              <a:solidFill>
                <a:schemeClr val="tx1"/>
              </a:solidFill>
              <a:cs typeface="B Arash" panose="00000400000000000000" pitchFamily="2" charset="-78"/>
            </a:endParaRPr>
          </a:p>
          <a:p>
            <a:pPr rtl="1"/>
            <a:r>
              <a:rPr lang="fa-IR" sz="3200" dirty="0" smtClean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گرداورنده: امین جوان الماسی</a:t>
            </a:r>
          </a:p>
          <a:p>
            <a:pPr rtl="1"/>
            <a:endParaRPr lang="fa-IR" sz="3200" dirty="0" smtClean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rtl="1"/>
            <a:r>
              <a:rPr lang="fa-IR" sz="3200" dirty="0" smtClean="0">
                <a:solidFill>
                  <a:schemeClr val="tx1"/>
                </a:solidFill>
                <a:cs typeface="B Arabic Style" panose="00000400000000000000" pitchFamily="2" charset="-78"/>
              </a:rPr>
              <a:t>موضوع: سپاه و اٌرگان های داخلی</a:t>
            </a:r>
          </a:p>
          <a:p>
            <a:pPr rtl="1"/>
            <a:endParaRPr lang="fa-IR" sz="3200" dirty="0">
              <a:solidFill>
                <a:schemeClr val="tx1"/>
              </a:solidFill>
              <a:cs typeface="B Arabic Style" panose="00000400000000000000" pitchFamily="2" charset="-78"/>
            </a:endParaRPr>
          </a:p>
          <a:p>
            <a:pPr rtl="1"/>
            <a:endParaRPr lang="en-US" sz="3600" dirty="0">
              <a:solidFill>
                <a:schemeClr val="tx1"/>
              </a:solidFill>
              <a:cs typeface="B Arabic Style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6558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Click="0" advTm="0">
        <p15:prstTrans prst="crush"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706062" cy="685799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 smtClean="0">
                <a:cs typeface="B Arabic Style" panose="00000400000000000000" pitchFamily="2" charset="-78"/>
              </a:rPr>
              <a:t>کله رسته های فرماندهی:</a:t>
            </a:r>
          </a:p>
          <a:p>
            <a:pPr marL="0" indent="0" algn="r" rtl="1">
              <a:buNone/>
            </a:pPr>
            <a:endParaRPr lang="en-US" sz="2400" dirty="0">
              <a:cs typeface="B Arabic Style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15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79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"/>
            <a:ext cx="9697673" cy="68580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 smtClean="0">
                <a:cs typeface="B Arabic Style" panose="00000400000000000000" pitchFamily="2" charset="-78"/>
              </a:rPr>
              <a:t>رسته های نیروی زمینی:</a:t>
            </a:r>
          </a:p>
          <a:p>
            <a:pPr marL="0" indent="0" algn="r" rtl="1">
              <a:buNone/>
            </a:pPr>
            <a:endParaRPr lang="fa-IR" sz="2400" dirty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sz="2400" dirty="0" smtClean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sz="2400" dirty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cs typeface="B Arabic Style" panose="00000400000000000000" pitchFamily="2" charset="-78"/>
              </a:rPr>
              <a:t>رسته های نیروی دریایی: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453619" cy="1648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527359"/>
            <a:ext cx="9697673" cy="433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93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752202" cy="685799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 smtClean="0">
                <a:cs typeface="B Arabic Style" panose="00000400000000000000" pitchFamily="2" charset="-78"/>
              </a:rPr>
              <a:t>رسته های نیروی هوا و فضا:</a:t>
            </a:r>
            <a:endParaRPr lang="en-US" sz="2400" dirty="0">
              <a:cs typeface="B Arabic Style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71"/>
            <a:ext cx="8942070" cy="289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15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735424" cy="685799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 smtClean="0">
                <a:cs typeface="B Arabic Style" panose="00000400000000000000" pitchFamily="2" charset="-78"/>
              </a:rPr>
              <a:t>درجات سپاه:</a:t>
            </a:r>
            <a:endParaRPr lang="en-US" sz="2400" dirty="0">
              <a:cs typeface="B Arabic Style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46" y="659337"/>
            <a:ext cx="5987355" cy="55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31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274002" cy="685799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 smtClean="0">
                <a:cs typeface="B Arabic Style" panose="00000400000000000000" pitchFamily="2" charset="-78"/>
              </a:rPr>
              <a:t>پرچم سپاه:</a:t>
            </a:r>
            <a:endParaRPr lang="en-US" sz="2400" dirty="0">
              <a:cs typeface="B Arabic Style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01000" cy="476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16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580228" cy="68580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 smtClean="0">
                <a:cs typeface="B Arabic Style" panose="00000400000000000000" pitchFamily="2" charset="-78"/>
              </a:rPr>
              <a:t>نام سپاه هر شهر:</a:t>
            </a:r>
            <a:endParaRPr lang="en-US" sz="2400" dirty="0">
              <a:cs typeface="B Arabic Style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04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39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274002" cy="685799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8800" dirty="0" smtClean="0">
                <a:solidFill>
                  <a:schemeClr val="tx1"/>
                </a:solidFill>
                <a:cs typeface="B Arabic Style" panose="00000400000000000000" pitchFamily="2" charset="-78"/>
              </a:rPr>
              <a:t>              پ</a:t>
            </a:r>
            <a:r>
              <a:rPr lang="fa-IR" sz="8800" dirty="0" smtClean="0">
                <a:solidFill>
                  <a:schemeClr val="accent6"/>
                </a:solidFill>
                <a:cs typeface="B Arabic Style" panose="00000400000000000000" pitchFamily="2" charset="-78"/>
              </a:rPr>
              <a:t>ا</a:t>
            </a:r>
            <a:r>
              <a:rPr lang="fa-IR" sz="8800" dirty="0" smtClean="0">
                <a:solidFill>
                  <a:schemeClr val="accent5"/>
                </a:solidFill>
                <a:cs typeface="B Arabic Style" panose="00000400000000000000" pitchFamily="2" charset="-78"/>
              </a:rPr>
              <a:t>ی</a:t>
            </a:r>
            <a:r>
              <a:rPr lang="fa-IR" sz="8800" dirty="0" smtClean="0">
                <a:solidFill>
                  <a:schemeClr val="accent4"/>
                </a:solidFill>
                <a:cs typeface="B Arabic Style" panose="00000400000000000000" pitchFamily="2" charset="-78"/>
              </a:rPr>
              <a:t>ا</a:t>
            </a:r>
            <a:r>
              <a:rPr lang="fa-IR" sz="8800" dirty="0" smtClean="0">
                <a:solidFill>
                  <a:schemeClr val="accent3"/>
                </a:solidFill>
                <a:cs typeface="B Arabic Style" panose="00000400000000000000" pitchFamily="2" charset="-78"/>
              </a:rPr>
              <a:t>ن</a:t>
            </a:r>
          </a:p>
          <a:p>
            <a:pPr marL="0" indent="0" algn="ctr" rtl="1">
              <a:buNone/>
            </a:pPr>
            <a:endParaRPr lang="fa-IR" sz="4000" dirty="0">
              <a:solidFill>
                <a:schemeClr val="accent3"/>
              </a:solidFill>
              <a:cs typeface="B Arabic Style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4000" dirty="0" smtClean="0">
                <a:solidFill>
                  <a:schemeClr val="accent3"/>
                </a:solidFill>
                <a:cs typeface="B Arabic Style" panose="00000400000000000000" pitchFamily="2" charset="-78"/>
              </a:rPr>
              <a:t>گرداورنده:</a:t>
            </a:r>
          </a:p>
          <a:p>
            <a:pPr marL="0" indent="0" algn="ctr" rtl="1">
              <a:buNone/>
            </a:pPr>
            <a:endParaRPr lang="fa-IR" sz="4000" dirty="0">
              <a:solidFill>
                <a:schemeClr val="accent3"/>
              </a:solidFill>
              <a:cs typeface="B Arabic Style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4000" smtClean="0">
                <a:solidFill>
                  <a:schemeClr val="accent3"/>
                </a:solidFill>
                <a:cs typeface="B Arabic Style" panose="00000400000000000000" pitchFamily="2" charset="-78"/>
              </a:rPr>
              <a:t>امین جوان الماسی</a:t>
            </a:r>
            <a:endParaRPr lang="en-US" sz="4000" dirty="0">
              <a:solidFill>
                <a:schemeClr val="tx1"/>
              </a:solidFill>
              <a:cs typeface="B Arabic Style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0829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338" y="0"/>
            <a:ext cx="8980414" cy="675733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Arabic Style" panose="00000400000000000000" pitchFamily="2" charset="-78"/>
              </a:rPr>
              <a:t>سپاه پاسداران انقلاب اسلامی </a:t>
            </a:r>
            <a:r>
              <a:rPr lang="fa-IR" sz="2400" dirty="0">
                <a:solidFill>
                  <a:schemeClr val="tx1"/>
                </a:solidFill>
                <a:cs typeface="B Arabic Style" panose="00000400000000000000" pitchFamily="2" charset="-78"/>
              </a:rPr>
              <a:t>سازمانی نظامی است که در نخستین روزهای پس از انقلاب ایران در سال ۱۳۵۷ به دستور سید روح‌الله خمینی (بنیانگذار و رهبر نظام جمهوری اسلامی ایران) تشکیل شد. روح‌الله خمینی در دوم اردیبهشت سال ۱۳۵۸ طی دستوری به شورای انقلاب اسلامی رسماً تأسیس این نهاد را اعلام کرد و شورای انقلاب با تأسیس ستاد فرماندهی کل سپاه پاسداران انقلاب اسلامی، گام اساسی را در جهت سازماندهی این نهاد برداشت. سپاه نهادی نظامی و بازوی مسلح برای پاسداری از منافع نظام جمهوری اسلامی است. نام ایران در آرم سپاه پاسداران وجود ندارد</a:t>
            </a:r>
            <a:r>
              <a:rPr lang="fa-IR" sz="2400" dirty="0" smtClean="0">
                <a:solidFill>
                  <a:schemeClr val="tx1"/>
                </a:solidFill>
                <a:cs typeface="B Arabic Style" panose="00000400000000000000" pitchFamily="2" charset="-78"/>
              </a:rPr>
              <a:t>.</a:t>
            </a:r>
          </a:p>
          <a:p>
            <a:pPr marL="0" indent="0" algn="r" rtl="1">
              <a:buNone/>
            </a:pPr>
            <a:r>
              <a:rPr lang="fa-IR" sz="2400" dirty="0" smtClean="0">
                <a:solidFill>
                  <a:schemeClr val="tx1"/>
                </a:solidFill>
                <a:cs typeface="B Arabic Style" panose="00000400000000000000" pitchFamily="2" charset="-78"/>
              </a:rPr>
              <a:t>آرم اصلی و فعلی سپاه پاستاران:</a:t>
            </a:r>
          </a:p>
          <a:p>
            <a:pPr marL="0" indent="0" algn="r" rtl="1">
              <a:buNone/>
            </a:pPr>
            <a:endParaRPr lang="en-US" sz="2400" dirty="0">
              <a:solidFill>
                <a:schemeClr val="tx1"/>
              </a:solidFill>
              <a:cs typeface="B Arabic Style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94" y="2920635"/>
            <a:ext cx="3884627" cy="383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88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Arabic Style" panose="00000400000000000000" pitchFamily="2" charset="-78"/>
              </a:rPr>
              <a:t>قسمت های مختلف</a:t>
            </a:r>
          </a:p>
          <a:p>
            <a:pPr algn="r" rtl="1"/>
            <a:endParaRPr lang="en-US" sz="2400" dirty="0">
              <a:cs typeface="B Arabic Style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413" y="2763771"/>
            <a:ext cx="3751802" cy="37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48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"/>
            <a:ext cx="9391475" cy="6694414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 smtClean="0">
                <a:cs typeface="B Arabic Style" panose="00000400000000000000" pitchFamily="2" charset="-78"/>
              </a:rPr>
              <a:t>اولین فرماده هماهنگی:</a:t>
            </a:r>
          </a:p>
          <a:p>
            <a:pPr marL="0" indent="0" algn="r" rtl="1">
              <a:buNone/>
            </a:pPr>
            <a:r>
              <a:rPr lang="fa-IR" sz="2400" dirty="0" smtClean="0">
                <a:solidFill>
                  <a:srgbClr val="C00000"/>
                </a:solidFill>
                <a:cs typeface="B Arabic Style" panose="00000400000000000000" pitchFamily="2" charset="-78"/>
              </a:rPr>
              <a:t>شهید </a:t>
            </a:r>
            <a:r>
              <a:rPr lang="fa-IR" sz="2400" dirty="0" smtClean="0">
                <a:cs typeface="B Arabic Style" panose="00000400000000000000" pitchFamily="2" charset="-78"/>
              </a:rPr>
              <a:t>محمد حسین سیف‌اللهی</a:t>
            </a:r>
          </a:p>
          <a:p>
            <a:pPr marL="0" indent="0" algn="r" rtl="1">
              <a:buNone/>
            </a:pPr>
            <a:endParaRPr lang="fa-IR" sz="2400" dirty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sz="2400" dirty="0" smtClean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sz="2400" dirty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sz="2400" dirty="0" smtClean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sz="2400" dirty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cs typeface="B Arabic Style" panose="00000400000000000000" pitchFamily="2" charset="-78"/>
              </a:rPr>
              <a:t>فرمانده </a:t>
            </a:r>
            <a:r>
              <a:rPr lang="fa-IR" sz="2400" dirty="0" smtClean="0">
                <a:cs typeface="B Arabic Style" panose="00000400000000000000" pitchFamily="2" charset="-78"/>
              </a:rPr>
              <a:t>کنونی</a:t>
            </a:r>
            <a:r>
              <a:rPr lang="fa-IR" sz="2400" dirty="0" smtClean="0">
                <a:cs typeface="B Arabic Style" panose="00000400000000000000" pitchFamily="2" charset="-78"/>
              </a:rPr>
              <a:t>:</a:t>
            </a:r>
          </a:p>
          <a:p>
            <a:pPr marL="0" indent="0" algn="r" rtl="1">
              <a:buNone/>
            </a:pPr>
            <a:r>
              <a:rPr lang="fa-IR" sz="2400" dirty="0" smtClean="0">
                <a:cs typeface="B Arabic Style" panose="00000400000000000000" pitchFamily="2" charset="-78"/>
              </a:rPr>
              <a:t>حسین سلامی</a:t>
            </a:r>
            <a:endParaRPr lang="en-US" sz="2400" dirty="0">
              <a:cs typeface="B Arabic Style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4762500" cy="2822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1402"/>
            <a:ext cx="4762499" cy="350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58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274002" cy="68580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 smtClean="0">
                <a:cs typeface="B Arabic Style" panose="00000400000000000000" pitchFamily="2" charset="-78"/>
              </a:rPr>
              <a:t>نیروی زمینی سپاه:</a:t>
            </a:r>
          </a:p>
          <a:p>
            <a:pPr marL="0" indent="0" algn="r" rtl="1">
              <a:buNone/>
            </a:pPr>
            <a:r>
              <a:rPr lang="fa-IR" sz="2400" dirty="0" smtClean="0">
                <a:cs typeface="B Arabic Style" panose="00000400000000000000" pitchFamily="2" charset="-78"/>
              </a:rPr>
              <a:t>اولین فرمانده:</a:t>
            </a:r>
          </a:p>
          <a:p>
            <a:pPr marL="0" indent="0" algn="r" rtl="1">
              <a:buNone/>
            </a:pPr>
            <a:r>
              <a:rPr lang="fa-IR" sz="2400" dirty="0" smtClean="0">
                <a:cs typeface="B Arabic Style" panose="00000400000000000000" pitchFamily="2" charset="-78"/>
              </a:rPr>
              <a:t>سردارسید </a:t>
            </a:r>
            <a:r>
              <a:rPr lang="fa-IR" sz="2400" dirty="0">
                <a:cs typeface="B Arabic Style" panose="00000400000000000000" pitchFamily="2" charset="-78"/>
              </a:rPr>
              <a:t>یحیی رحیم‌صفوی</a:t>
            </a:r>
            <a:endParaRPr lang="fa-IR" sz="2400" dirty="0" smtClean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sz="2400" dirty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sz="2400" dirty="0" smtClean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sz="2400" dirty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cs typeface="B Arabic Style" panose="00000400000000000000" pitchFamily="2" charset="-78"/>
              </a:rPr>
              <a:t>فرمانده </a:t>
            </a:r>
            <a:r>
              <a:rPr lang="fa-IR" sz="2400" dirty="0" smtClean="0">
                <a:cs typeface="B Arabic Style" panose="00000400000000000000" pitchFamily="2" charset="-78"/>
              </a:rPr>
              <a:t>کنونی</a:t>
            </a:r>
            <a:r>
              <a:rPr lang="fa-IR" sz="2400" dirty="0" smtClean="0">
                <a:cs typeface="B Arabic Style" panose="00000400000000000000" pitchFamily="2" charset="-78"/>
              </a:rPr>
              <a:t>:</a:t>
            </a:r>
          </a:p>
          <a:p>
            <a:pPr marL="0" indent="0" algn="r" rtl="1">
              <a:buNone/>
            </a:pPr>
            <a:r>
              <a:rPr lang="fa-IR" sz="2400" dirty="0" smtClean="0">
                <a:cs typeface="B Arabic Style" panose="00000400000000000000" pitchFamily="2" charset="-78"/>
              </a:rPr>
              <a:t>سردار محمد پاکپور</a:t>
            </a:r>
            <a:endParaRPr lang="en-US" sz="2400" dirty="0">
              <a:cs typeface="B Arabic Style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93472"/>
            <a:ext cx="5494789" cy="246452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9585204">
            <a:off x="5738205" y="4172465"/>
            <a:ext cx="2023289" cy="53270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5800989" cy="33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88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" y="0"/>
            <a:ext cx="9475365" cy="685799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 smtClean="0">
                <a:cs typeface="B Arabic Style" panose="00000400000000000000" pitchFamily="2" charset="-78"/>
              </a:rPr>
              <a:t>نروی هوایی:</a:t>
            </a:r>
          </a:p>
          <a:p>
            <a:pPr marL="0" indent="0" algn="r" rtl="1">
              <a:buNone/>
            </a:pPr>
            <a:r>
              <a:rPr lang="fa-IR" sz="2400" dirty="0" smtClean="0">
                <a:cs typeface="B Arabic Style" panose="00000400000000000000" pitchFamily="2" charset="-78"/>
              </a:rPr>
              <a:t>اولین فرمانده:</a:t>
            </a:r>
          </a:p>
          <a:p>
            <a:pPr marL="0" indent="0" algn="r" rtl="1">
              <a:buNone/>
            </a:pPr>
            <a:r>
              <a:rPr lang="fa-IR" sz="2400" dirty="0" smtClean="0">
                <a:cs typeface="B Arabic Style" panose="00000400000000000000" pitchFamily="2" charset="-78"/>
              </a:rPr>
              <a:t>سردار موسی رفان</a:t>
            </a:r>
            <a:endParaRPr lang="fa-IR" sz="2400" dirty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sz="2400" dirty="0" smtClean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sz="2400" dirty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sz="2400" dirty="0" smtClean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sz="2400" dirty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cs typeface="B Arabic Style" panose="00000400000000000000" pitchFamily="2" charset="-78"/>
              </a:rPr>
              <a:t>فرمانده </a:t>
            </a:r>
            <a:r>
              <a:rPr lang="fa-IR" sz="2400" dirty="0" smtClean="0">
                <a:cs typeface="B Arabic Style" panose="00000400000000000000" pitchFamily="2" charset="-78"/>
              </a:rPr>
              <a:t>کنونی</a:t>
            </a:r>
            <a:r>
              <a:rPr lang="fa-IR" sz="2400" dirty="0" smtClean="0">
                <a:cs typeface="B Arabic Style" panose="00000400000000000000" pitchFamily="2" charset="-78"/>
              </a:rPr>
              <a:t>:</a:t>
            </a:r>
          </a:p>
          <a:p>
            <a:pPr marL="0" indent="0" algn="r" rtl="1">
              <a:buNone/>
            </a:pPr>
            <a:r>
              <a:rPr lang="fa-IR" sz="2400" dirty="0" smtClean="0">
                <a:cs typeface="B Arabic Style" panose="00000400000000000000" pitchFamily="2" charset="-78"/>
              </a:rPr>
              <a:t>سردار محمد رضا زاهدی</a:t>
            </a:r>
            <a:endParaRPr lang="en-US" sz="2400" dirty="0">
              <a:cs typeface="B Arabic Style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" y="1"/>
            <a:ext cx="4221541" cy="2973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" y="3162358"/>
            <a:ext cx="5588000" cy="369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99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274002" cy="685799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 smtClean="0">
                <a:cs typeface="B Arabic Style" panose="00000400000000000000" pitchFamily="2" charset="-78"/>
              </a:rPr>
              <a:t>نیروی هوا و فضا: </a:t>
            </a:r>
          </a:p>
          <a:p>
            <a:pPr marL="0" indent="0" algn="r" rtl="1">
              <a:buNone/>
            </a:pPr>
            <a:r>
              <a:rPr lang="fa-IR" sz="2400" dirty="0" smtClean="0">
                <a:cs typeface="B Arabic Style" panose="00000400000000000000" pitchFamily="2" charset="-78"/>
              </a:rPr>
              <a:t>فرمانده </a:t>
            </a:r>
            <a:r>
              <a:rPr lang="fa-IR" sz="2400" dirty="0" smtClean="0">
                <a:cs typeface="B Arabic Style" panose="00000400000000000000" pitchFamily="2" charset="-78"/>
              </a:rPr>
              <a:t>کنونی</a:t>
            </a:r>
            <a:endParaRPr lang="fa-IR" sz="2400" dirty="0" smtClean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cs typeface="B Arabic Style" panose="00000400000000000000" pitchFamily="2" charset="-78"/>
              </a:rPr>
              <a:t>سردار امیر علی حاجی زاده</a:t>
            </a:r>
            <a:endParaRPr lang="en-US" sz="2400" dirty="0">
              <a:cs typeface="B Arabic Style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6450"/>
            <a:ext cx="7158037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69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328558" cy="68580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 smtClean="0">
                <a:cs typeface="B Arabic Style" panose="00000400000000000000" pitchFamily="2" charset="-78"/>
              </a:rPr>
              <a:t>نیروی دریایی: </a:t>
            </a:r>
          </a:p>
          <a:p>
            <a:pPr marL="0" indent="0" algn="r" rtl="1">
              <a:buNone/>
            </a:pPr>
            <a:r>
              <a:rPr lang="fa-IR" sz="2400" dirty="0" smtClean="0">
                <a:cs typeface="B Arabic Style" panose="00000400000000000000" pitchFamily="2" charset="-78"/>
              </a:rPr>
              <a:t>اولین فرمانده</a:t>
            </a:r>
          </a:p>
          <a:p>
            <a:pPr marL="0" indent="0" algn="r" rtl="1">
              <a:buNone/>
            </a:pPr>
            <a:r>
              <a:rPr lang="fa-IR" sz="2400" dirty="0" smtClean="0">
                <a:cs typeface="B Arabic Style" panose="00000400000000000000" pitchFamily="2" charset="-78"/>
              </a:rPr>
              <a:t>حسین علایی</a:t>
            </a:r>
            <a:endParaRPr lang="fa-IR" sz="2400" dirty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sz="2400" dirty="0" smtClean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sz="2400" dirty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sz="2400" dirty="0" smtClean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sz="2400" dirty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cs typeface="B Arabic Style" panose="00000400000000000000" pitchFamily="2" charset="-78"/>
              </a:rPr>
              <a:t>فرمانده </a:t>
            </a:r>
            <a:r>
              <a:rPr lang="fa-IR" sz="2400" dirty="0" smtClean="0">
                <a:cs typeface="B Arabic Style" panose="00000400000000000000" pitchFamily="2" charset="-78"/>
              </a:rPr>
              <a:t>کنونی</a:t>
            </a:r>
            <a:endParaRPr lang="fa-IR" sz="2400" dirty="0" smtClean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cs typeface="B Arabic Style" panose="00000400000000000000" pitchFamily="2" charset="-78"/>
              </a:rPr>
              <a:t>علیرضا تنگسیری</a:t>
            </a:r>
            <a:endParaRPr lang="en-US" sz="2400" dirty="0">
              <a:cs typeface="B Arabic Style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92877" cy="3531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1764"/>
            <a:ext cx="4692877" cy="332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84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458587" cy="685799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 smtClean="0">
                <a:cs typeface="B Arabic Style" panose="00000400000000000000" pitchFamily="2" charset="-78"/>
              </a:rPr>
              <a:t>فرمانده نیروی قدس </a:t>
            </a:r>
          </a:p>
          <a:p>
            <a:pPr marL="0" indent="0" algn="r" rtl="1">
              <a:buNone/>
            </a:pPr>
            <a:r>
              <a:rPr lang="fa-IR" sz="2400" dirty="0" smtClean="0">
                <a:cs typeface="B Arabic Style" panose="00000400000000000000" pitchFamily="2" charset="-78"/>
              </a:rPr>
              <a:t>اولین</a:t>
            </a:r>
          </a:p>
          <a:p>
            <a:pPr marL="0" indent="0" algn="r" rtl="1">
              <a:buNone/>
            </a:pPr>
            <a:r>
              <a:rPr lang="fa-IR" sz="2400" dirty="0" smtClean="0">
                <a:cs typeface="B Arabic Style" panose="00000400000000000000" pitchFamily="2" charset="-78"/>
              </a:rPr>
              <a:t>سردار احمد وحیدی</a:t>
            </a:r>
            <a:endParaRPr lang="fa-IR" sz="2400" dirty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sz="2400" dirty="0" smtClean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sz="2400" dirty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cs typeface="B Arabic Style" panose="00000400000000000000" pitchFamily="2" charset="-78"/>
              </a:rPr>
              <a:t>دومین</a:t>
            </a:r>
          </a:p>
          <a:p>
            <a:pPr marL="0" indent="0" algn="r" rtl="1">
              <a:buNone/>
            </a:pPr>
            <a:r>
              <a:rPr lang="fa-IR" sz="2400" dirty="0" smtClean="0">
                <a:solidFill>
                  <a:srgbClr val="C00000"/>
                </a:solidFill>
                <a:cs typeface="B Arabic Style" panose="00000400000000000000" pitchFamily="2" charset="-78"/>
              </a:rPr>
              <a:t>شهید </a:t>
            </a:r>
            <a:r>
              <a:rPr lang="fa-IR" sz="2400" dirty="0" smtClean="0">
                <a:solidFill>
                  <a:schemeClr val="tx1"/>
                </a:solidFill>
                <a:cs typeface="B Arabic Style" panose="00000400000000000000" pitchFamily="2" charset="-78"/>
              </a:rPr>
              <a:t>قاسم سلیمانی</a:t>
            </a:r>
            <a:endParaRPr lang="fa-IR" sz="2400" dirty="0">
              <a:solidFill>
                <a:srgbClr val="C00000"/>
              </a:solidFill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sz="2400" dirty="0" smtClean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sz="2400" dirty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sz="2400" dirty="0" smtClean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cs typeface="B Arabic Style" panose="00000400000000000000" pitchFamily="2" charset="-78"/>
              </a:rPr>
              <a:t>کنونی</a:t>
            </a:r>
            <a:endParaRPr lang="fa-IR" sz="2400" dirty="0" smtClean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cs typeface="B Arabic Style" panose="00000400000000000000" pitchFamily="2" charset="-78"/>
              </a:rPr>
              <a:t>سردار قاآنی</a:t>
            </a:r>
            <a:endParaRPr lang="en-US" sz="2400" dirty="0">
              <a:cs typeface="B Arabic Style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703739" cy="2009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9163"/>
            <a:ext cx="3703739" cy="2277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73"/>
            <a:ext cx="3703739" cy="25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11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</TotalTime>
  <Words>253</Words>
  <Application>Microsoft Office PowerPoint</Application>
  <PresentationFormat>Widescreen</PresentationFormat>
  <Paragraphs>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Aldhabi</vt:lpstr>
      <vt:lpstr>Arial</vt:lpstr>
      <vt:lpstr>B Arabic Style</vt:lpstr>
      <vt:lpstr>B Arash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15</cp:revision>
  <dcterms:created xsi:type="dcterms:W3CDTF">2021-01-02T11:55:24Z</dcterms:created>
  <dcterms:modified xsi:type="dcterms:W3CDTF">2021-01-11T08:56:38Z</dcterms:modified>
</cp:coreProperties>
</file>