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75" r:id="rId7"/>
    <p:sldId id="276" r:id="rId8"/>
    <p:sldId id="277" r:id="rId9"/>
    <p:sldId id="278" r:id="rId10"/>
    <p:sldId id="279" r:id="rId11"/>
    <p:sldId id="280" r:id="rId12"/>
    <p:sldId id="281" r:id="rId13"/>
    <p:sldId id="282" r:id="rId14"/>
    <p:sldId id="283" r:id="rId15"/>
    <p:sldId id="284" r:id="rId16"/>
    <p:sldId id="285" r:id="rId17"/>
    <p:sldId id="264" r:id="rId18"/>
    <p:sldId id="26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heri" initials="T" lastIdx="1" clrIdx="0">
    <p:extLst>
      <p:ext uri="{19B8F6BF-5375-455C-9EA6-DF929625EA0E}">
        <p15:presenceInfo xmlns:p15="http://schemas.microsoft.com/office/powerpoint/2012/main" userId="Taher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2/14/2021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2/14/2021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2/14/2021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2/14/2021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2/14/2021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2/14/2021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D209E-5FF9-4947-8890-079D118E2CA9}"/>
              </a:ext>
            </a:extLst>
          </p:cNvPr>
          <p:cNvSpPr>
            <a:spLocks noGrp="1"/>
          </p:cNvSpPr>
          <p:nvPr>
            <p:ph type="ctrTitle"/>
          </p:nvPr>
        </p:nvSpPr>
        <p:spPr>
          <a:xfrm>
            <a:off x="3924263" y="-185530"/>
            <a:ext cx="3775251" cy="1690250"/>
          </a:xfrm>
        </p:spPr>
        <p:txBody>
          <a:bodyPr/>
          <a:lstStyle/>
          <a:p>
            <a:pPr algn="r" rtl="1"/>
            <a:r>
              <a:rPr lang="fa-IR" sz="8000" dirty="0">
                <a:latin typeface="IranNastaliq" panose="02020505000000020003" pitchFamily="18" charset="0"/>
                <a:cs typeface="IranNastaliq" panose="02020505000000020003" pitchFamily="18" charset="0"/>
              </a:rPr>
              <a:t>بسم الله الرحمن  الرحیم</a:t>
            </a:r>
            <a:endParaRPr lang="en-US" sz="8000" dirty="0">
              <a:latin typeface="IranNastaliq" panose="02020505000000020003" pitchFamily="18" charset="0"/>
              <a:cs typeface="IranNastaliq" panose="02020505000000020003" pitchFamily="18" charset="0"/>
            </a:endParaRPr>
          </a:p>
        </p:txBody>
      </p:sp>
      <p:sp>
        <p:nvSpPr>
          <p:cNvPr id="3" name="Subtitle 2">
            <a:extLst>
              <a:ext uri="{FF2B5EF4-FFF2-40B4-BE49-F238E27FC236}">
                <a16:creationId xmlns:a16="http://schemas.microsoft.com/office/drawing/2014/main" id="{193C66FA-89E1-4748-A46E-33CEAE3B0488}"/>
              </a:ext>
            </a:extLst>
          </p:cNvPr>
          <p:cNvSpPr>
            <a:spLocks noGrp="1"/>
          </p:cNvSpPr>
          <p:nvPr>
            <p:ph type="subTitle" idx="1"/>
          </p:nvPr>
        </p:nvSpPr>
        <p:spPr>
          <a:xfrm>
            <a:off x="525888" y="2511885"/>
            <a:ext cx="10572000" cy="3465588"/>
          </a:xfrm>
        </p:spPr>
        <p:txBody>
          <a:bodyPr>
            <a:normAutofit/>
          </a:bodyPr>
          <a:lstStyle/>
          <a:p>
            <a:pPr algn="ctr" rtl="1"/>
            <a:r>
              <a:rPr lang="fa-IR" sz="5400" dirty="0">
                <a:latin typeface="IranNastaliq" panose="02020505000000020003" pitchFamily="18" charset="0"/>
                <a:cs typeface="IranNastaliq" panose="02020505000000020003" pitchFamily="18" charset="0"/>
              </a:rPr>
              <a:t>موضوع </a:t>
            </a:r>
            <a:r>
              <a:rPr lang="fa-IR" sz="5400" dirty="0">
                <a:latin typeface="IranNastaliq" panose="02020505000000020003" pitchFamily="18" charset="0"/>
                <a:cs typeface="2  Nazanin" panose="00000400000000000000" pitchFamily="2" charset="-78"/>
              </a:rPr>
              <a:t>22</a:t>
            </a:r>
            <a:r>
              <a:rPr lang="fa-IR" sz="5400" dirty="0">
                <a:latin typeface="IranNastaliq" panose="02020505000000020003" pitchFamily="18" charset="0"/>
                <a:cs typeface="IranNastaliq" panose="02020505000000020003" pitchFamily="18" charset="0"/>
              </a:rPr>
              <a:t> بهمن</a:t>
            </a:r>
          </a:p>
          <a:p>
            <a:pPr algn="ctr" rtl="1"/>
            <a:r>
              <a:rPr lang="fa-IR" sz="5400" dirty="0">
                <a:latin typeface="IranNastaliq" panose="02020505000000020003" pitchFamily="18" charset="0"/>
                <a:cs typeface="IranNastaliq" panose="02020505000000020003" pitchFamily="18" charset="0"/>
              </a:rPr>
              <a:t>محمد پا رسا نورائیان</a:t>
            </a:r>
            <a:endParaRPr lang="en-US" sz="5400" dirty="0">
              <a:latin typeface="IranNastaliq" panose="02020505000000020003" pitchFamily="18" charset="0"/>
              <a:cs typeface="IranNastaliq" panose="02020505000000020003" pitchFamily="18" charset="0"/>
            </a:endParaRPr>
          </a:p>
        </p:txBody>
      </p:sp>
      <p:pic>
        <p:nvPicPr>
          <p:cNvPr id="7" name="Picture 6">
            <a:extLst>
              <a:ext uri="{FF2B5EF4-FFF2-40B4-BE49-F238E27FC236}">
                <a16:creationId xmlns:a16="http://schemas.microsoft.com/office/drawing/2014/main" id="{FA8B2EC2-2377-4B82-9B61-94B20E09CE10}"/>
              </a:ext>
            </a:extLst>
          </p:cNvPr>
          <p:cNvPicPr>
            <a:picLocks noChangeAspect="1"/>
          </p:cNvPicPr>
          <p:nvPr/>
        </p:nvPicPr>
        <p:blipFill>
          <a:blip r:embed="rId2"/>
          <a:stretch>
            <a:fillRect/>
          </a:stretch>
        </p:blipFill>
        <p:spPr>
          <a:xfrm>
            <a:off x="1206890" y="1278092"/>
            <a:ext cx="2452067" cy="3465588"/>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8" name="Rectangle 7">
            <a:extLst>
              <a:ext uri="{FF2B5EF4-FFF2-40B4-BE49-F238E27FC236}">
                <a16:creationId xmlns:a16="http://schemas.microsoft.com/office/drawing/2014/main" id="{71A03CD3-403C-4AE0-AE86-3C27820D4255}"/>
              </a:ext>
            </a:extLst>
          </p:cNvPr>
          <p:cNvSpPr/>
          <p:nvPr/>
        </p:nvSpPr>
        <p:spPr>
          <a:xfrm>
            <a:off x="0" y="5847593"/>
            <a:ext cx="12192000" cy="10104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2BE38BE-AD8C-4652-82F6-1E1078B2306B}"/>
              </a:ext>
            </a:extLst>
          </p:cNvPr>
          <p:cNvSpPr/>
          <p:nvPr/>
        </p:nvSpPr>
        <p:spPr>
          <a:xfrm>
            <a:off x="0" y="4873559"/>
            <a:ext cx="12192000" cy="97403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12513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ircle(in)">
                                      <p:cBhvr>
                                        <p:cTn id="2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4326D-EB8A-42FC-9BFF-CC305568B561}"/>
              </a:ext>
            </a:extLst>
          </p:cNvPr>
          <p:cNvSpPr>
            <a:spLocks noGrp="1"/>
          </p:cNvSpPr>
          <p:nvPr>
            <p:ph type="title"/>
          </p:nvPr>
        </p:nvSpPr>
        <p:spPr>
          <a:xfrm>
            <a:off x="810000" y="4374476"/>
            <a:ext cx="45719" cy="45719"/>
          </a:xfrm>
        </p:spPr>
        <p:txBody>
          <a:bodyPr/>
          <a:lstStyle/>
          <a:p>
            <a:r>
              <a:rPr lang="fa-IR" dirty="0"/>
              <a:t>  </a:t>
            </a:r>
            <a:endParaRPr lang="en-US" dirty="0"/>
          </a:p>
        </p:txBody>
      </p:sp>
      <p:sp>
        <p:nvSpPr>
          <p:cNvPr id="3" name="Text Placeholder 2">
            <a:extLst>
              <a:ext uri="{FF2B5EF4-FFF2-40B4-BE49-F238E27FC236}">
                <a16:creationId xmlns:a16="http://schemas.microsoft.com/office/drawing/2014/main" id="{C2856C82-E877-4217-A5ED-BAF5BE46ADF5}"/>
              </a:ext>
            </a:extLst>
          </p:cNvPr>
          <p:cNvSpPr>
            <a:spLocks noGrp="1"/>
          </p:cNvSpPr>
          <p:nvPr>
            <p:ph type="body" idx="1"/>
          </p:nvPr>
        </p:nvSpPr>
        <p:spPr>
          <a:xfrm flipH="1" flipV="1">
            <a:off x="11371417" y="5715156"/>
            <a:ext cx="45719" cy="45719"/>
          </a:xfrm>
        </p:spPr>
        <p:txBody>
          <a:bodyPr/>
          <a:lstStyle/>
          <a:p>
            <a:r>
              <a:rPr lang="fa-IR" dirty="0"/>
              <a:t> </a:t>
            </a:r>
            <a:endParaRPr lang="en-US" dirty="0"/>
          </a:p>
        </p:txBody>
      </p:sp>
      <p:pic>
        <p:nvPicPr>
          <p:cNvPr id="4" name="Picture 3">
            <a:extLst>
              <a:ext uri="{FF2B5EF4-FFF2-40B4-BE49-F238E27FC236}">
                <a16:creationId xmlns:a16="http://schemas.microsoft.com/office/drawing/2014/main" id="{E70A0E64-5E79-4201-9D11-6118209846EB}"/>
              </a:ext>
            </a:extLst>
          </p:cNvPr>
          <p:cNvPicPr>
            <a:picLocks noChangeAspect="1"/>
          </p:cNvPicPr>
          <p:nvPr/>
        </p:nvPicPr>
        <p:blipFill>
          <a:blip r:embed="rId2"/>
          <a:stretch>
            <a:fillRect/>
          </a:stretch>
        </p:blipFill>
        <p:spPr>
          <a:xfrm>
            <a:off x="2781042" y="619015"/>
            <a:ext cx="6460772" cy="380118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426220198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D1800-44E1-4902-8D83-26A10FB6F088}"/>
              </a:ext>
            </a:extLst>
          </p:cNvPr>
          <p:cNvSpPr>
            <a:spLocks noGrp="1"/>
          </p:cNvSpPr>
          <p:nvPr>
            <p:ph type="title"/>
          </p:nvPr>
        </p:nvSpPr>
        <p:spPr>
          <a:xfrm>
            <a:off x="810000" y="4374476"/>
            <a:ext cx="45719" cy="45719"/>
          </a:xfrm>
        </p:spPr>
        <p:txBody>
          <a:bodyPr/>
          <a:lstStyle/>
          <a:p>
            <a:r>
              <a:rPr lang="fa-IR" dirty="0"/>
              <a:t> </a:t>
            </a:r>
            <a:endParaRPr lang="en-US" dirty="0"/>
          </a:p>
        </p:txBody>
      </p:sp>
      <p:sp>
        <p:nvSpPr>
          <p:cNvPr id="3" name="Text Placeholder 2">
            <a:extLst>
              <a:ext uri="{FF2B5EF4-FFF2-40B4-BE49-F238E27FC236}">
                <a16:creationId xmlns:a16="http://schemas.microsoft.com/office/drawing/2014/main" id="{749CA047-B0BA-432F-AA74-70DB2E8737E4}"/>
              </a:ext>
            </a:extLst>
          </p:cNvPr>
          <p:cNvSpPr>
            <a:spLocks noGrp="1"/>
          </p:cNvSpPr>
          <p:nvPr>
            <p:ph type="body" idx="1"/>
          </p:nvPr>
        </p:nvSpPr>
        <p:spPr>
          <a:xfrm flipV="1">
            <a:off x="810000" y="5715156"/>
            <a:ext cx="45719" cy="45719"/>
          </a:xfrm>
        </p:spPr>
        <p:txBody>
          <a:bodyPr/>
          <a:lstStyle/>
          <a:p>
            <a:r>
              <a:rPr lang="fa-IR" dirty="0"/>
              <a:t> </a:t>
            </a:r>
            <a:endParaRPr lang="en-US" dirty="0"/>
          </a:p>
        </p:txBody>
      </p:sp>
      <p:pic>
        <p:nvPicPr>
          <p:cNvPr id="4" name="Picture 3">
            <a:extLst>
              <a:ext uri="{FF2B5EF4-FFF2-40B4-BE49-F238E27FC236}">
                <a16:creationId xmlns:a16="http://schemas.microsoft.com/office/drawing/2014/main" id="{7F7966FA-04CB-4635-9199-65838BF90C2D}"/>
              </a:ext>
            </a:extLst>
          </p:cNvPr>
          <p:cNvPicPr>
            <a:picLocks noChangeAspect="1"/>
          </p:cNvPicPr>
          <p:nvPr/>
        </p:nvPicPr>
        <p:blipFill>
          <a:blip r:embed="rId2"/>
          <a:stretch>
            <a:fillRect/>
          </a:stretch>
        </p:blipFill>
        <p:spPr>
          <a:xfrm>
            <a:off x="1409161" y="699546"/>
            <a:ext cx="9373678" cy="372064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836408294"/>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CE174-1D81-4CB0-85D9-6A700C235874}"/>
              </a:ext>
            </a:extLst>
          </p:cNvPr>
          <p:cNvSpPr>
            <a:spLocks noGrp="1"/>
          </p:cNvSpPr>
          <p:nvPr>
            <p:ph type="title"/>
          </p:nvPr>
        </p:nvSpPr>
        <p:spPr>
          <a:xfrm>
            <a:off x="810000" y="4320208"/>
            <a:ext cx="45719" cy="99987"/>
          </a:xfrm>
        </p:spPr>
        <p:txBody>
          <a:bodyPr/>
          <a:lstStyle/>
          <a:p>
            <a:r>
              <a:rPr lang="fa-IR" dirty="0"/>
              <a:t> </a:t>
            </a:r>
            <a:endParaRPr lang="en-US" dirty="0"/>
          </a:p>
        </p:txBody>
      </p:sp>
      <p:sp>
        <p:nvSpPr>
          <p:cNvPr id="3" name="Text Placeholder 2">
            <a:extLst>
              <a:ext uri="{FF2B5EF4-FFF2-40B4-BE49-F238E27FC236}">
                <a16:creationId xmlns:a16="http://schemas.microsoft.com/office/drawing/2014/main" id="{3542E1E8-40DA-4B2B-BED0-C8E6D27E431E}"/>
              </a:ext>
            </a:extLst>
          </p:cNvPr>
          <p:cNvSpPr>
            <a:spLocks noGrp="1"/>
          </p:cNvSpPr>
          <p:nvPr>
            <p:ph type="body" idx="1"/>
          </p:nvPr>
        </p:nvSpPr>
        <p:spPr>
          <a:xfrm flipV="1">
            <a:off x="810000" y="5715156"/>
            <a:ext cx="45719" cy="45719"/>
          </a:xfrm>
        </p:spPr>
        <p:txBody>
          <a:bodyPr/>
          <a:lstStyle/>
          <a:p>
            <a:r>
              <a:rPr lang="fa-IR" dirty="0"/>
              <a:t> </a:t>
            </a:r>
            <a:endParaRPr lang="en-US" dirty="0"/>
          </a:p>
        </p:txBody>
      </p:sp>
      <p:pic>
        <p:nvPicPr>
          <p:cNvPr id="4" name="Picture 3">
            <a:extLst>
              <a:ext uri="{FF2B5EF4-FFF2-40B4-BE49-F238E27FC236}">
                <a16:creationId xmlns:a16="http://schemas.microsoft.com/office/drawing/2014/main" id="{7CEEBCF4-C6E2-42F2-8C72-9B281D20DA5E}"/>
              </a:ext>
            </a:extLst>
          </p:cNvPr>
          <p:cNvPicPr>
            <a:picLocks noChangeAspect="1"/>
          </p:cNvPicPr>
          <p:nvPr/>
        </p:nvPicPr>
        <p:blipFill>
          <a:blip r:embed="rId2"/>
          <a:stretch>
            <a:fillRect/>
          </a:stretch>
        </p:blipFill>
        <p:spPr>
          <a:xfrm>
            <a:off x="2633793" y="806615"/>
            <a:ext cx="6924413" cy="3513593"/>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91141452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0A92-4AC4-4CA8-96CB-4B202EB2CA8B}"/>
              </a:ext>
            </a:extLst>
          </p:cNvPr>
          <p:cNvSpPr>
            <a:spLocks noGrp="1"/>
          </p:cNvSpPr>
          <p:nvPr>
            <p:ph type="title"/>
          </p:nvPr>
        </p:nvSpPr>
        <p:spPr>
          <a:xfrm>
            <a:off x="810000" y="4306956"/>
            <a:ext cx="45719" cy="113239"/>
          </a:xfrm>
        </p:spPr>
        <p:txBody>
          <a:bodyPr/>
          <a:lstStyle/>
          <a:p>
            <a:r>
              <a:rPr lang="fa-IR" dirty="0"/>
              <a:t> </a:t>
            </a:r>
            <a:endParaRPr lang="en-US" dirty="0"/>
          </a:p>
        </p:txBody>
      </p:sp>
      <p:sp>
        <p:nvSpPr>
          <p:cNvPr id="3" name="Text Placeholder 2">
            <a:extLst>
              <a:ext uri="{FF2B5EF4-FFF2-40B4-BE49-F238E27FC236}">
                <a16:creationId xmlns:a16="http://schemas.microsoft.com/office/drawing/2014/main" id="{44330CAB-00BB-4699-9DCC-FC7103043950}"/>
              </a:ext>
            </a:extLst>
          </p:cNvPr>
          <p:cNvSpPr>
            <a:spLocks noGrp="1"/>
          </p:cNvSpPr>
          <p:nvPr>
            <p:ph type="body" idx="1"/>
          </p:nvPr>
        </p:nvSpPr>
        <p:spPr>
          <a:xfrm flipH="1" flipV="1">
            <a:off x="662609" y="5715156"/>
            <a:ext cx="147391" cy="45719"/>
          </a:xfrm>
        </p:spPr>
        <p:txBody>
          <a:bodyPr/>
          <a:lstStyle/>
          <a:p>
            <a:r>
              <a:rPr lang="fa-IR" dirty="0"/>
              <a:t> </a:t>
            </a:r>
            <a:endParaRPr lang="en-US" dirty="0"/>
          </a:p>
        </p:txBody>
      </p:sp>
      <p:pic>
        <p:nvPicPr>
          <p:cNvPr id="4" name="Picture 3">
            <a:extLst>
              <a:ext uri="{FF2B5EF4-FFF2-40B4-BE49-F238E27FC236}">
                <a16:creationId xmlns:a16="http://schemas.microsoft.com/office/drawing/2014/main" id="{D2762A79-AF8C-4CF6-958B-451D537C7EFB}"/>
              </a:ext>
            </a:extLst>
          </p:cNvPr>
          <p:cNvPicPr>
            <a:picLocks noChangeAspect="1"/>
          </p:cNvPicPr>
          <p:nvPr/>
        </p:nvPicPr>
        <p:blipFill>
          <a:blip r:embed="rId2"/>
          <a:stretch>
            <a:fillRect/>
          </a:stretch>
        </p:blipFill>
        <p:spPr>
          <a:xfrm>
            <a:off x="2542625" y="1029604"/>
            <a:ext cx="7106750" cy="327735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6982396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D32AF-2FF7-47FC-B518-3BB6371D4C35}"/>
              </a:ext>
            </a:extLst>
          </p:cNvPr>
          <p:cNvSpPr>
            <a:spLocks noGrp="1"/>
          </p:cNvSpPr>
          <p:nvPr>
            <p:ph type="title"/>
          </p:nvPr>
        </p:nvSpPr>
        <p:spPr>
          <a:xfrm flipV="1">
            <a:off x="810000" y="4420196"/>
            <a:ext cx="45719" cy="337334"/>
          </a:xfrm>
        </p:spPr>
        <p:txBody>
          <a:bodyPr/>
          <a:lstStyle/>
          <a:p>
            <a:r>
              <a:rPr lang="fa-IR" dirty="0"/>
              <a:t> </a:t>
            </a:r>
            <a:endParaRPr lang="en-US" dirty="0"/>
          </a:p>
        </p:txBody>
      </p:sp>
      <p:sp>
        <p:nvSpPr>
          <p:cNvPr id="3" name="Text Placeholder 2">
            <a:extLst>
              <a:ext uri="{FF2B5EF4-FFF2-40B4-BE49-F238E27FC236}">
                <a16:creationId xmlns:a16="http://schemas.microsoft.com/office/drawing/2014/main" id="{E1ED2A28-F967-40A4-81DB-75D833D837D1}"/>
              </a:ext>
            </a:extLst>
          </p:cNvPr>
          <p:cNvSpPr>
            <a:spLocks noGrp="1"/>
          </p:cNvSpPr>
          <p:nvPr>
            <p:ph type="body" idx="1"/>
          </p:nvPr>
        </p:nvSpPr>
        <p:spPr>
          <a:xfrm flipH="1">
            <a:off x="668571" y="5377822"/>
            <a:ext cx="141429" cy="337334"/>
          </a:xfrm>
        </p:spPr>
        <p:txBody>
          <a:bodyPr/>
          <a:lstStyle/>
          <a:p>
            <a:r>
              <a:rPr lang="fa-IR" dirty="0"/>
              <a:t> </a:t>
            </a:r>
            <a:endParaRPr lang="en-US" dirty="0"/>
          </a:p>
        </p:txBody>
      </p:sp>
      <p:pic>
        <p:nvPicPr>
          <p:cNvPr id="4" name="Picture 3">
            <a:extLst>
              <a:ext uri="{FF2B5EF4-FFF2-40B4-BE49-F238E27FC236}">
                <a16:creationId xmlns:a16="http://schemas.microsoft.com/office/drawing/2014/main" id="{E7890B2D-9149-48B1-8B91-183889C90452}"/>
              </a:ext>
            </a:extLst>
          </p:cNvPr>
          <p:cNvPicPr>
            <a:picLocks noChangeAspect="1"/>
          </p:cNvPicPr>
          <p:nvPr/>
        </p:nvPicPr>
        <p:blipFill>
          <a:blip r:embed="rId2"/>
          <a:stretch>
            <a:fillRect/>
          </a:stretch>
        </p:blipFill>
        <p:spPr>
          <a:xfrm>
            <a:off x="340877" y="1142844"/>
            <a:ext cx="11510246" cy="3328704"/>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390090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82440-BA1A-4B88-BB7E-3CFA165846F5}"/>
              </a:ext>
            </a:extLst>
          </p:cNvPr>
          <p:cNvSpPr>
            <a:spLocks noGrp="1"/>
          </p:cNvSpPr>
          <p:nvPr>
            <p:ph type="title"/>
          </p:nvPr>
        </p:nvSpPr>
        <p:spPr>
          <a:xfrm flipV="1">
            <a:off x="810000" y="4420195"/>
            <a:ext cx="197165" cy="45719"/>
          </a:xfrm>
        </p:spPr>
        <p:txBody>
          <a:bodyPr/>
          <a:lstStyle/>
          <a:p>
            <a:r>
              <a:rPr lang="fa-IR" dirty="0"/>
              <a:t> </a:t>
            </a:r>
            <a:endParaRPr lang="en-US" dirty="0"/>
          </a:p>
        </p:txBody>
      </p:sp>
      <p:sp>
        <p:nvSpPr>
          <p:cNvPr id="3" name="Text Placeholder 2">
            <a:extLst>
              <a:ext uri="{FF2B5EF4-FFF2-40B4-BE49-F238E27FC236}">
                <a16:creationId xmlns:a16="http://schemas.microsoft.com/office/drawing/2014/main" id="{8C0BF8BE-82C9-48B8-B5D8-72A886269A6F}"/>
              </a:ext>
            </a:extLst>
          </p:cNvPr>
          <p:cNvSpPr>
            <a:spLocks noGrp="1"/>
          </p:cNvSpPr>
          <p:nvPr>
            <p:ph type="body" idx="1"/>
          </p:nvPr>
        </p:nvSpPr>
        <p:spPr>
          <a:xfrm flipH="1">
            <a:off x="612835" y="5551334"/>
            <a:ext cx="197165" cy="163822"/>
          </a:xfrm>
        </p:spPr>
        <p:txBody>
          <a:bodyPr/>
          <a:lstStyle/>
          <a:p>
            <a:r>
              <a:rPr lang="fa-IR" dirty="0"/>
              <a:t>  </a:t>
            </a:r>
            <a:endParaRPr lang="en-US" dirty="0"/>
          </a:p>
        </p:txBody>
      </p:sp>
      <p:pic>
        <p:nvPicPr>
          <p:cNvPr id="4" name="Picture 3">
            <a:extLst>
              <a:ext uri="{FF2B5EF4-FFF2-40B4-BE49-F238E27FC236}">
                <a16:creationId xmlns:a16="http://schemas.microsoft.com/office/drawing/2014/main" id="{99678632-1E8C-4ECD-8611-728780113ED8}"/>
              </a:ext>
            </a:extLst>
          </p:cNvPr>
          <p:cNvPicPr>
            <a:picLocks noChangeAspect="1"/>
          </p:cNvPicPr>
          <p:nvPr/>
        </p:nvPicPr>
        <p:blipFill>
          <a:blip r:embed="rId2"/>
          <a:stretch>
            <a:fillRect/>
          </a:stretch>
        </p:blipFill>
        <p:spPr>
          <a:xfrm>
            <a:off x="212850" y="1085394"/>
            <a:ext cx="11766300" cy="333480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4048496072"/>
      </p:ext>
    </p:extLst>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F9DC2-0A84-465C-B611-10722AF80903}"/>
              </a:ext>
            </a:extLst>
          </p:cNvPr>
          <p:cNvSpPr>
            <a:spLocks noGrp="1"/>
          </p:cNvSpPr>
          <p:nvPr>
            <p:ph type="title"/>
          </p:nvPr>
        </p:nvSpPr>
        <p:spPr>
          <a:xfrm flipH="1">
            <a:off x="636104" y="4187686"/>
            <a:ext cx="173896" cy="232509"/>
          </a:xfrm>
        </p:spPr>
        <p:txBody>
          <a:bodyPr/>
          <a:lstStyle/>
          <a:p>
            <a:r>
              <a:rPr lang="fa-IR" dirty="0"/>
              <a:t> </a:t>
            </a:r>
            <a:endParaRPr lang="en-US" dirty="0"/>
          </a:p>
        </p:txBody>
      </p:sp>
      <p:sp>
        <p:nvSpPr>
          <p:cNvPr id="3" name="Text Placeholder 2">
            <a:extLst>
              <a:ext uri="{FF2B5EF4-FFF2-40B4-BE49-F238E27FC236}">
                <a16:creationId xmlns:a16="http://schemas.microsoft.com/office/drawing/2014/main" id="{26006F6F-D8FA-4D4F-AE92-55C3842FA1E9}"/>
              </a:ext>
            </a:extLst>
          </p:cNvPr>
          <p:cNvSpPr>
            <a:spLocks noGrp="1"/>
          </p:cNvSpPr>
          <p:nvPr>
            <p:ph type="body" idx="1"/>
          </p:nvPr>
        </p:nvSpPr>
        <p:spPr>
          <a:xfrm>
            <a:off x="810000" y="5632174"/>
            <a:ext cx="173896" cy="82982"/>
          </a:xfrm>
        </p:spPr>
        <p:txBody>
          <a:bodyPr/>
          <a:lstStyle/>
          <a:p>
            <a:r>
              <a:rPr lang="fa-IR" dirty="0"/>
              <a:t> </a:t>
            </a:r>
            <a:endParaRPr lang="en-US" dirty="0"/>
          </a:p>
        </p:txBody>
      </p:sp>
      <p:pic>
        <p:nvPicPr>
          <p:cNvPr id="4" name="Picture 3">
            <a:extLst>
              <a:ext uri="{FF2B5EF4-FFF2-40B4-BE49-F238E27FC236}">
                <a16:creationId xmlns:a16="http://schemas.microsoft.com/office/drawing/2014/main" id="{90371F7B-A100-47D5-A40A-2FE2AE8CD21F}"/>
              </a:ext>
            </a:extLst>
          </p:cNvPr>
          <p:cNvPicPr>
            <a:picLocks noChangeAspect="1"/>
          </p:cNvPicPr>
          <p:nvPr/>
        </p:nvPicPr>
        <p:blipFill>
          <a:blip r:embed="rId2"/>
          <a:stretch>
            <a:fillRect/>
          </a:stretch>
        </p:blipFill>
        <p:spPr>
          <a:xfrm>
            <a:off x="205408" y="1332711"/>
            <a:ext cx="11781183" cy="285497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949204471"/>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04AFE4F-CD9D-4E56-8609-5CE9408FEF1D}"/>
              </a:ext>
            </a:extLst>
          </p:cNvPr>
          <p:cNvPicPr>
            <a:picLocks noChangeAspect="1"/>
          </p:cNvPicPr>
          <p:nvPr/>
        </p:nvPicPr>
        <p:blipFill>
          <a:blip r:embed="rId2"/>
          <a:stretch>
            <a:fillRect/>
          </a:stretch>
        </p:blipFill>
        <p:spPr>
          <a:xfrm>
            <a:off x="3013214" y="1251709"/>
            <a:ext cx="5715000" cy="401002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10105888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131494-3341-473D-8EFF-F1B362A8D5E0}"/>
              </a:ext>
            </a:extLst>
          </p:cNvPr>
          <p:cNvSpPr txBox="1"/>
          <p:nvPr/>
        </p:nvSpPr>
        <p:spPr>
          <a:xfrm>
            <a:off x="2769702" y="331304"/>
            <a:ext cx="5247861" cy="4508927"/>
          </a:xfrm>
          <a:prstGeom prst="rect">
            <a:avLst/>
          </a:prstGeom>
          <a:noFill/>
        </p:spPr>
        <p:txBody>
          <a:bodyPr wrap="square" rtlCol="0">
            <a:spAutoFit/>
          </a:bodyPr>
          <a:lstStyle/>
          <a:p>
            <a:pPr algn="r" rtl="1"/>
            <a:r>
              <a:rPr lang="fa-IR" sz="28700" dirty="0">
                <a:latin typeface="Urdu Typesetting" panose="03020402040406030203" pitchFamily="66" charset="-78"/>
                <a:cs typeface="Urdu Typesetting" panose="03020402040406030203" pitchFamily="66" charset="-78"/>
              </a:rPr>
              <a:t>پایان</a:t>
            </a:r>
            <a:endParaRPr lang="en-US" sz="28700" dirty="0">
              <a:latin typeface="Urdu Typesetting" panose="03020402040406030203" pitchFamily="66" charset="-78"/>
              <a:cs typeface="Urdu Typesetting" panose="03020402040406030203" pitchFamily="66" charset="-78"/>
            </a:endParaRPr>
          </a:p>
        </p:txBody>
      </p:sp>
    </p:spTree>
    <p:extLst>
      <p:ext uri="{BB962C8B-B14F-4D97-AF65-F5344CB8AC3E}">
        <p14:creationId xmlns:p14="http://schemas.microsoft.com/office/powerpoint/2010/main" val="370223535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BD4D-361B-4296-B1E3-D850BF8D32D3}"/>
              </a:ext>
            </a:extLst>
          </p:cNvPr>
          <p:cNvSpPr>
            <a:spLocks noGrp="1"/>
          </p:cNvSpPr>
          <p:nvPr>
            <p:ph type="title"/>
          </p:nvPr>
        </p:nvSpPr>
        <p:spPr>
          <a:xfrm>
            <a:off x="1073151" y="453956"/>
            <a:ext cx="3547533" cy="1687512"/>
          </a:xfrm>
        </p:spPr>
        <p:txBody>
          <a:bodyPr/>
          <a:lstStyle/>
          <a:p>
            <a:pPr algn="ctr" rtl="1"/>
            <a:r>
              <a:rPr lang="fa-IR" sz="8800" dirty="0">
                <a:latin typeface="IranNastaliq" panose="02020505000000020003" pitchFamily="18" charset="0"/>
                <a:cs typeface="2  Nazanin" panose="00000400000000000000" pitchFamily="2" charset="-78"/>
              </a:rPr>
              <a:t>22</a:t>
            </a:r>
            <a:r>
              <a:rPr lang="fa-IR" sz="8800" dirty="0">
                <a:latin typeface="IranNastaliq" panose="02020505000000020003" pitchFamily="18" charset="0"/>
                <a:cs typeface="IranNastaliq" panose="02020505000000020003" pitchFamily="18" charset="0"/>
              </a:rPr>
              <a:t> بهمن</a:t>
            </a:r>
            <a:endParaRPr lang="en-US" sz="8800" dirty="0">
              <a:latin typeface="IranNastaliq" panose="02020505000000020003" pitchFamily="18" charset="0"/>
              <a:cs typeface="IranNastaliq" panose="02020505000000020003" pitchFamily="18" charset="0"/>
            </a:endParaRPr>
          </a:p>
        </p:txBody>
      </p:sp>
      <p:pic>
        <p:nvPicPr>
          <p:cNvPr id="6" name="Content Placeholder 5">
            <a:extLst>
              <a:ext uri="{FF2B5EF4-FFF2-40B4-BE49-F238E27FC236}">
                <a16:creationId xmlns:a16="http://schemas.microsoft.com/office/drawing/2014/main" id="{F9E9A3FD-9BCB-4247-A43B-E1EFBFBC4A3A}"/>
              </a:ext>
            </a:extLst>
          </p:cNvPr>
          <p:cNvPicPr>
            <a:picLocks noGrp="1" noChangeAspect="1"/>
          </p:cNvPicPr>
          <p:nvPr>
            <p:ph idx="1"/>
          </p:nvPr>
        </p:nvPicPr>
        <p:blipFill>
          <a:blip r:embed="rId2"/>
          <a:stretch>
            <a:fillRect/>
          </a:stretch>
        </p:blipFill>
        <p:spPr>
          <a:xfrm>
            <a:off x="220366" y="2832841"/>
            <a:ext cx="6201698" cy="314747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4" name="Text Placeholder 3">
            <a:extLst>
              <a:ext uri="{FF2B5EF4-FFF2-40B4-BE49-F238E27FC236}">
                <a16:creationId xmlns:a16="http://schemas.microsoft.com/office/drawing/2014/main" id="{ACFF7F4D-BB08-4DD4-8F8B-8F521C8E317A}"/>
              </a:ext>
            </a:extLst>
          </p:cNvPr>
          <p:cNvSpPr>
            <a:spLocks noGrp="1"/>
          </p:cNvSpPr>
          <p:nvPr>
            <p:ph type="body" sz="half" idx="2"/>
          </p:nvPr>
        </p:nvSpPr>
        <p:spPr/>
        <p:txBody>
          <a:bodyPr/>
          <a:lstStyle/>
          <a:p>
            <a:r>
              <a:rPr lang="fa-IR" dirty="0"/>
              <a:t> </a:t>
            </a:r>
            <a:endParaRPr lang="en-US" dirty="0"/>
          </a:p>
        </p:txBody>
      </p:sp>
      <p:sp>
        <p:nvSpPr>
          <p:cNvPr id="9" name="TextBox 8">
            <a:extLst>
              <a:ext uri="{FF2B5EF4-FFF2-40B4-BE49-F238E27FC236}">
                <a16:creationId xmlns:a16="http://schemas.microsoft.com/office/drawing/2014/main" id="{26363BFD-2E7C-4AC1-84AA-442AD5702ED6}"/>
              </a:ext>
            </a:extLst>
          </p:cNvPr>
          <p:cNvSpPr txBox="1"/>
          <p:nvPr/>
        </p:nvSpPr>
        <p:spPr>
          <a:xfrm>
            <a:off x="6344737" y="705747"/>
            <a:ext cx="5754498" cy="6001643"/>
          </a:xfrm>
          <a:prstGeom prst="rect">
            <a:avLst/>
          </a:prstGeom>
          <a:noFill/>
        </p:spPr>
        <p:txBody>
          <a:bodyPr wrap="square">
            <a:spAutoFit/>
          </a:bodyPr>
          <a:lstStyle/>
          <a:p>
            <a:pPr algn="r" rtl="1"/>
            <a:r>
              <a:rPr lang="fa-IR" sz="3200" dirty="0">
                <a:cs typeface="2  Nazanin" panose="00000400000000000000" pitchFamily="2" charset="-78"/>
              </a:rPr>
              <a:t>از هفدهم تا 22 بهمن 57، ایران یکی از دوره های استثنایی تاریخ سیاسی جهان را گذراند. در این ایام، دو دولت در یک مرکز و بدون هیچ گونه مرزبندی مواجه بودند. دولتی که پشتوانه و عامل مشروعیت خود را از دست داده و از قدرت نظامی محروم گشته و با انقلابی عظیم روبرو بود. و دولتی دیگر متکی به رهبری انقلاب توده های میلیونی مردم که به جای قدرت نظامی، تنها به ارتش مردم وابستگی داشت.</a:t>
            </a:r>
          </a:p>
          <a:p>
            <a:pPr algn="r" rtl="1"/>
            <a:endParaRPr lang="fa-IR" sz="3200" dirty="0">
              <a:cs typeface="2  Nazanin" panose="00000400000000000000" pitchFamily="2" charset="-78"/>
            </a:endParaRPr>
          </a:p>
          <a:p>
            <a:pPr algn="r" rtl="1"/>
            <a:endParaRPr lang="fa-IR" sz="3200" dirty="0">
              <a:cs typeface="2  Nazanin" panose="00000400000000000000" pitchFamily="2" charset="-78"/>
            </a:endParaRPr>
          </a:p>
        </p:txBody>
      </p:sp>
    </p:spTree>
    <p:extLst>
      <p:ext uri="{BB962C8B-B14F-4D97-AF65-F5344CB8AC3E}">
        <p14:creationId xmlns:p14="http://schemas.microsoft.com/office/powerpoint/2010/main" val="344880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circle(in)">
                                      <p:cBhvr>
                                        <p:cTn id="1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00ED16-6CAC-4214-81FF-D906B34020FB}"/>
              </a:ext>
            </a:extLst>
          </p:cNvPr>
          <p:cNvSpPr txBox="1"/>
          <p:nvPr/>
        </p:nvSpPr>
        <p:spPr>
          <a:xfrm>
            <a:off x="569842" y="354162"/>
            <a:ext cx="10654747" cy="2062103"/>
          </a:xfrm>
          <a:prstGeom prst="rect">
            <a:avLst/>
          </a:prstGeom>
          <a:noFill/>
        </p:spPr>
        <p:txBody>
          <a:bodyPr wrap="square">
            <a:spAutoFit/>
          </a:bodyPr>
          <a:lstStyle/>
          <a:p>
            <a:pPr algn="r" rtl="1"/>
            <a:r>
              <a:rPr lang="fa-IR" sz="3200" dirty="0">
                <a:cs typeface="2  Nazanin" panose="00000400000000000000" pitchFamily="2" charset="-78"/>
              </a:rPr>
              <a:t>با وسعت یافتن دامنه های انقلاب، قرار بر این شد که سران ارتش پهلوی، دست به کودتا زده و با به دست گرفتن قدرت، انقلاب مردمی را سرکوب سازند. از این رو از ساعت چهار بعداز ظهر روز 21 بهمن 57، حکومت نظامی اعلام شد.</a:t>
            </a:r>
          </a:p>
          <a:p>
            <a:pPr algn="r" rtl="1"/>
            <a:endParaRPr lang="fa-IR" sz="3200" dirty="0">
              <a:cs typeface="2  Nazanin" panose="00000400000000000000" pitchFamily="2" charset="-78"/>
            </a:endParaRPr>
          </a:p>
        </p:txBody>
      </p:sp>
      <p:sp>
        <p:nvSpPr>
          <p:cNvPr id="5" name="TextBox 4">
            <a:extLst>
              <a:ext uri="{FF2B5EF4-FFF2-40B4-BE49-F238E27FC236}">
                <a16:creationId xmlns:a16="http://schemas.microsoft.com/office/drawing/2014/main" id="{AC8D0380-24D3-408B-B31F-16C5D621E651}"/>
              </a:ext>
            </a:extLst>
          </p:cNvPr>
          <p:cNvSpPr txBox="1"/>
          <p:nvPr/>
        </p:nvSpPr>
        <p:spPr>
          <a:xfrm>
            <a:off x="536712" y="1758424"/>
            <a:ext cx="10734261" cy="2554545"/>
          </a:xfrm>
          <a:prstGeom prst="rect">
            <a:avLst/>
          </a:prstGeom>
          <a:noFill/>
        </p:spPr>
        <p:txBody>
          <a:bodyPr wrap="square">
            <a:spAutoFit/>
          </a:bodyPr>
          <a:lstStyle/>
          <a:p>
            <a:pPr algn="r" rtl="1"/>
            <a:r>
              <a:rPr lang="fa-IR" sz="3200" dirty="0">
                <a:cs typeface="2  Nazanin" panose="00000400000000000000" pitchFamily="2" charset="-78"/>
              </a:rPr>
              <a:t>پس از اعلان حکومت نظامی، حضرت امام خمینی (ره) اعلام کرد که مردم به حکومت نظامی اعتنایی نکنند. مردم نیز همچنان به یورش خود به مراکز دولتی و نظامی و انتظامی ادامه دادند و تقریباً تمام این مراکز با اندک درگیری و مقاومت، تسخیر شد و به دست مردم افتاد.</a:t>
            </a:r>
          </a:p>
          <a:p>
            <a:pPr algn="r" rtl="1"/>
            <a:endParaRPr lang="fa-IR" sz="3200" dirty="0">
              <a:cs typeface="2  Nazanin" panose="00000400000000000000" pitchFamily="2" charset="-78"/>
            </a:endParaRPr>
          </a:p>
        </p:txBody>
      </p:sp>
      <p:sp>
        <p:nvSpPr>
          <p:cNvPr id="7" name="TextBox 6">
            <a:extLst>
              <a:ext uri="{FF2B5EF4-FFF2-40B4-BE49-F238E27FC236}">
                <a16:creationId xmlns:a16="http://schemas.microsoft.com/office/drawing/2014/main" id="{812FCDFD-45CA-4FC4-A15E-B02CE8E401D2}"/>
              </a:ext>
            </a:extLst>
          </p:cNvPr>
          <p:cNvSpPr txBox="1"/>
          <p:nvPr/>
        </p:nvSpPr>
        <p:spPr>
          <a:xfrm>
            <a:off x="178903" y="3694884"/>
            <a:ext cx="11164955" cy="3046988"/>
          </a:xfrm>
          <a:prstGeom prst="rect">
            <a:avLst/>
          </a:prstGeom>
          <a:noFill/>
        </p:spPr>
        <p:txBody>
          <a:bodyPr wrap="square">
            <a:spAutoFit/>
          </a:bodyPr>
          <a:lstStyle/>
          <a:p>
            <a:pPr algn="r" rtl="1"/>
            <a:r>
              <a:rPr lang="fa-IR" sz="3200" dirty="0">
                <a:cs typeface="2  Nazanin" panose="00000400000000000000" pitchFamily="2" charset="-78"/>
              </a:rPr>
              <a:t>این درگیری ها در روز بعد نیز به شدت ادامه یافت و در این روز هزاران زن و مرد و پیر و جوان، هر یک به اندازه توان خود برای سرنگونی نهایی رژیم ظلم و جور، کوشش کردند. آنها با سنگربندی در خیابان ها، سینه سپر کردن در برابر تانک ها و با فداکاری و جانفشانی، انقلاب را به پیروزی رساندند. نه فقط در تهران، بلکه در تمامی شهرهای ایران، درگیری مردم با بقایای رژیم شاه جریان داشت.</a:t>
            </a:r>
          </a:p>
          <a:p>
            <a:pPr algn="r" rtl="1"/>
            <a:endParaRPr lang="fa-IR" sz="3200" dirty="0">
              <a:cs typeface="2  Nazanin" panose="00000400000000000000" pitchFamily="2" charset="-78"/>
            </a:endParaRPr>
          </a:p>
        </p:txBody>
      </p:sp>
    </p:spTree>
    <p:extLst>
      <p:ext uri="{BB962C8B-B14F-4D97-AF65-F5344CB8AC3E}">
        <p14:creationId xmlns:p14="http://schemas.microsoft.com/office/powerpoint/2010/main" val="4811560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fltVal val="0"/>
                                          </p:val>
                                        </p:tav>
                                        <p:tav tm="100000">
                                          <p:val>
                                            <p:strVal val="#ppt_w"/>
                                          </p:val>
                                        </p:tav>
                                      </p:tavLst>
                                    </p:anim>
                                    <p:anim calcmode="lin" valueType="num">
                                      <p:cBhvr>
                                        <p:cTn id="24" dur="1000" fill="hold"/>
                                        <p:tgtEl>
                                          <p:spTgt spid="7"/>
                                        </p:tgtEl>
                                        <p:attrNameLst>
                                          <p:attrName>ppt_h</p:attrName>
                                        </p:attrNameLst>
                                      </p:cBhvr>
                                      <p:tavLst>
                                        <p:tav tm="0">
                                          <p:val>
                                            <p:fltVal val="0"/>
                                          </p:val>
                                        </p:tav>
                                        <p:tav tm="100000">
                                          <p:val>
                                            <p:strVal val="#ppt_h"/>
                                          </p:val>
                                        </p:tav>
                                      </p:tavLst>
                                    </p:anim>
                                    <p:anim calcmode="lin" valueType="num">
                                      <p:cBhvr>
                                        <p:cTn id="25" dur="1000" fill="hold"/>
                                        <p:tgtEl>
                                          <p:spTgt spid="7"/>
                                        </p:tgtEl>
                                        <p:attrNameLst>
                                          <p:attrName>style.rotation</p:attrName>
                                        </p:attrNameLst>
                                      </p:cBhvr>
                                      <p:tavLst>
                                        <p:tav tm="0">
                                          <p:val>
                                            <p:fltVal val="90"/>
                                          </p:val>
                                        </p:tav>
                                        <p:tav tm="100000">
                                          <p:val>
                                            <p:fltVal val="0"/>
                                          </p:val>
                                        </p:tav>
                                      </p:tavLst>
                                    </p:anim>
                                    <p:animEffect transition="in" filter="fade">
                                      <p:cBhvr>
                                        <p:cTn id="2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139C5B-0638-4D38-BC57-DB7874EF82D2}"/>
              </a:ext>
            </a:extLst>
          </p:cNvPr>
          <p:cNvSpPr txBox="1"/>
          <p:nvPr/>
        </p:nvSpPr>
        <p:spPr>
          <a:xfrm>
            <a:off x="2438402" y="874455"/>
            <a:ext cx="9276522" cy="2554545"/>
          </a:xfrm>
          <a:prstGeom prst="rect">
            <a:avLst/>
          </a:prstGeom>
          <a:noFill/>
        </p:spPr>
        <p:txBody>
          <a:bodyPr wrap="square">
            <a:spAutoFit/>
          </a:bodyPr>
          <a:lstStyle/>
          <a:p>
            <a:pPr algn="r" rtl="1"/>
            <a:r>
              <a:rPr lang="fa-IR" sz="3200" dirty="0">
                <a:cs typeface="2  Nazanin" panose="00000400000000000000" pitchFamily="2" charset="-78"/>
              </a:rPr>
              <a:t>هنگامی که خبر حرکت نیروهای نظامی از شهرهای مختلف ایران به سمت تهران برای سرکوب قیام مردم پخش شد، مردم شهرهای مسیر به درگیری با نیروهای نظامی پرداختند و با بستن راه، مانع حرکت آنها به سمت تهران شدند. برخی از فرماندهان رده بالای ارتش در این درگیری ها به دست مردم کشته شدند تا سرانجام، ارتش، بی طرفی خود را اعلام کرد.</a:t>
            </a:r>
            <a:endParaRPr lang="en-US" sz="3200" dirty="0">
              <a:cs typeface="2  Nazanin" panose="00000400000000000000" pitchFamily="2" charset="-78"/>
            </a:endParaRPr>
          </a:p>
        </p:txBody>
      </p:sp>
      <p:sp>
        <p:nvSpPr>
          <p:cNvPr id="5" name="TextBox 4">
            <a:extLst>
              <a:ext uri="{FF2B5EF4-FFF2-40B4-BE49-F238E27FC236}">
                <a16:creationId xmlns:a16="http://schemas.microsoft.com/office/drawing/2014/main" id="{7B844BC2-7F95-4E5F-9D61-FCC5AF03DB66}"/>
              </a:ext>
            </a:extLst>
          </p:cNvPr>
          <p:cNvSpPr txBox="1"/>
          <p:nvPr/>
        </p:nvSpPr>
        <p:spPr>
          <a:xfrm>
            <a:off x="2663688" y="3318570"/>
            <a:ext cx="9051236" cy="3539430"/>
          </a:xfrm>
          <a:prstGeom prst="rect">
            <a:avLst/>
          </a:prstGeom>
          <a:noFill/>
        </p:spPr>
        <p:txBody>
          <a:bodyPr wrap="square">
            <a:spAutoFit/>
          </a:bodyPr>
          <a:lstStyle/>
          <a:p>
            <a:pPr algn="r" rtl="1"/>
            <a:r>
              <a:rPr lang="fa-IR" sz="3200" dirty="0">
                <a:cs typeface="2  Nazanin" panose="00000400000000000000" pitchFamily="2" charset="-78"/>
              </a:rPr>
              <a:t>روز سرنوشت فرا رسید و در 22 بهمن 1357، نظام پوسیده ستمشاهی فرو ریخت و ریشه های فاسد دودمان سیاه پهلوی از این کشور اسلامی کنده شد. مبارزه پانزده ساله ملت مسلمان ایران به رهبری امام خمینی (ره) به ثمر رسید و با سرنگونی نظام 2500 ساله شاهنشاهی، انقلاب شکوهمند اسلامی ایران پیروز گردید.</a:t>
            </a:r>
          </a:p>
          <a:p>
            <a:pPr algn="r" rtl="1"/>
            <a:endParaRPr lang="fa-IR" sz="3200" dirty="0">
              <a:cs typeface="2  Nazanin" panose="00000400000000000000" pitchFamily="2" charset="-78"/>
            </a:endParaRPr>
          </a:p>
          <a:p>
            <a:pPr algn="r" rtl="1"/>
            <a:endParaRPr lang="fa-IR" sz="3200" dirty="0">
              <a:cs typeface="2  Nazanin" panose="00000400000000000000" pitchFamily="2" charset="-78"/>
            </a:endParaRPr>
          </a:p>
        </p:txBody>
      </p:sp>
      <p:pic>
        <p:nvPicPr>
          <p:cNvPr id="7" name="Picture 6">
            <a:extLst>
              <a:ext uri="{FF2B5EF4-FFF2-40B4-BE49-F238E27FC236}">
                <a16:creationId xmlns:a16="http://schemas.microsoft.com/office/drawing/2014/main" id="{FE07DC28-5113-456C-A213-E7C6502F3A14}"/>
              </a:ext>
            </a:extLst>
          </p:cNvPr>
          <p:cNvPicPr>
            <a:picLocks noChangeAspect="1"/>
          </p:cNvPicPr>
          <p:nvPr/>
        </p:nvPicPr>
        <p:blipFill>
          <a:blip r:embed="rId2"/>
          <a:stretch>
            <a:fillRect/>
          </a:stretch>
        </p:blipFill>
        <p:spPr>
          <a:xfrm>
            <a:off x="152402" y="2471516"/>
            <a:ext cx="2286000" cy="319087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21720798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18DBC81-DB7C-4D46-947F-39CEFBF8C21B}"/>
              </a:ext>
            </a:extLst>
          </p:cNvPr>
          <p:cNvSpPr txBox="1"/>
          <p:nvPr/>
        </p:nvSpPr>
        <p:spPr>
          <a:xfrm>
            <a:off x="2743200" y="1040295"/>
            <a:ext cx="5102087" cy="1015663"/>
          </a:xfrm>
          <a:prstGeom prst="rect">
            <a:avLst/>
          </a:prstGeom>
          <a:noFill/>
        </p:spPr>
        <p:txBody>
          <a:bodyPr wrap="square">
            <a:spAutoFit/>
          </a:bodyPr>
          <a:lstStyle/>
          <a:p>
            <a:pPr algn="ctr" rtl="1"/>
            <a:r>
              <a:rPr lang="fa-IR" sz="6000" dirty="0">
                <a:latin typeface="IranNastaliq" panose="02020505000000020003" pitchFamily="18" charset="0"/>
                <a:cs typeface="IranNastaliq" panose="02020505000000020003" pitchFamily="18" charset="0"/>
              </a:rPr>
              <a:t> </a:t>
            </a:r>
            <a:endParaRPr lang="en-US" sz="6000" dirty="0">
              <a:latin typeface="IranNastaliq" panose="02020505000000020003" pitchFamily="18" charset="0"/>
              <a:cs typeface="IranNastaliq" panose="02020505000000020003" pitchFamily="18" charset="0"/>
            </a:endParaRPr>
          </a:p>
        </p:txBody>
      </p:sp>
      <p:sp>
        <p:nvSpPr>
          <p:cNvPr id="4" name="Rectangle: Rounded Corners 3">
            <a:extLst>
              <a:ext uri="{FF2B5EF4-FFF2-40B4-BE49-F238E27FC236}">
                <a16:creationId xmlns:a16="http://schemas.microsoft.com/office/drawing/2014/main" id="{2AEE71E3-6D2F-414F-93FE-80B610BD5755}"/>
              </a:ext>
            </a:extLst>
          </p:cNvPr>
          <p:cNvSpPr/>
          <p:nvPr/>
        </p:nvSpPr>
        <p:spPr>
          <a:xfrm>
            <a:off x="3544956" y="375510"/>
            <a:ext cx="5102087" cy="12854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6000" dirty="0">
                <a:latin typeface="IranNastaliq" panose="02020505000000020003" pitchFamily="18" charset="0"/>
                <a:cs typeface="IranNastaliq" panose="02020505000000020003" pitchFamily="18" charset="0"/>
              </a:rPr>
              <a:t>روز شمار وقایع انقلاب اسلامی بهمن ۵۷</a:t>
            </a:r>
          </a:p>
        </p:txBody>
      </p:sp>
      <p:sp>
        <p:nvSpPr>
          <p:cNvPr id="6" name="TextBox 5">
            <a:extLst>
              <a:ext uri="{FF2B5EF4-FFF2-40B4-BE49-F238E27FC236}">
                <a16:creationId xmlns:a16="http://schemas.microsoft.com/office/drawing/2014/main" id="{0D05C03A-6129-4E98-B3F6-4CC94DCA648B}"/>
              </a:ext>
            </a:extLst>
          </p:cNvPr>
          <p:cNvSpPr txBox="1"/>
          <p:nvPr/>
        </p:nvSpPr>
        <p:spPr>
          <a:xfrm>
            <a:off x="1921565" y="2494554"/>
            <a:ext cx="7606748" cy="2554545"/>
          </a:xfrm>
          <a:prstGeom prst="rect">
            <a:avLst/>
          </a:prstGeom>
          <a:noFill/>
        </p:spPr>
        <p:txBody>
          <a:bodyPr wrap="square">
            <a:spAutoFit/>
          </a:bodyPr>
          <a:lstStyle/>
          <a:p>
            <a:pPr algn="r" rtl="1"/>
            <a:r>
              <a:rPr lang="fa-IR" sz="4000" dirty="0">
                <a:cs typeface="2  Nazanin" panose="00000400000000000000" pitchFamily="2" charset="-78"/>
              </a:rPr>
              <a:t>۳ بهمن ۱۳۵۷ (سه شنبه)</a:t>
            </a:r>
          </a:p>
          <a:p>
            <a:pPr algn="r" rtl="1"/>
            <a:endParaRPr lang="fa-IR" sz="4000" dirty="0">
              <a:cs typeface="2  Nazanin" panose="00000400000000000000" pitchFamily="2" charset="-78"/>
            </a:endParaRPr>
          </a:p>
          <a:p>
            <a:pPr algn="r" rtl="1"/>
            <a:r>
              <a:rPr lang="fa-IR" sz="4000" dirty="0">
                <a:cs typeface="2  Nazanin" panose="00000400000000000000" pitchFamily="2" charset="-78"/>
              </a:rPr>
              <a:t>شورای سلطنت که برای حفظ رژیم سلطنتی در ایران تشکیل شده بود منحل گردید.</a:t>
            </a:r>
            <a:endParaRPr lang="en-US" sz="4000" dirty="0">
              <a:cs typeface="2  Nazanin" panose="00000400000000000000" pitchFamily="2" charset="-78"/>
            </a:endParaRPr>
          </a:p>
        </p:txBody>
      </p:sp>
      <p:sp>
        <p:nvSpPr>
          <p:cNvPr id="8" name="TextBox 7">
            <a:extLst>
              <a:ext uri="{FF2B5EF4-FFF2-40B4-BE49-F238E27FC236}">
                <a16:creationId xmlns:a16="http://schemas.microsoft.com/office/drawing/2014/main" id="{EEDC2D87-C583-4B96-B64D-6187DDAA4589}"/>
              </a:ext>
            </a:extLst>
          </p:cNvPr>
          <p:cNvSpPr txBox="1"/>
          <p:nvPr/>
        </p:nvSpPr>
        <p:spPr>
          <a:xfrm>
            <a:off x="96078" y="1613118"/>
            <a:ext cx="6096000" cy="523220"/>
          </a:xfrm>
          <a:prstGeom prst="rect">
            <a:avLst/>
          </a:prstGeom>
          <a:noFill/>
        </p:spPr>
        <p:txBody>
          <a:bodyPr wrap="square">
            <a:spAutoFit/>
          </a:bodyPr>
          <a:lstStyle/>
          <a:p>
            <a:pPr algn="r" rtl="1"/>
            <a:r>
              <a:rPr lang="fa-IR" sz="2800" dirty="0">
                <a:cs typeface="2  Nazanin" panose="00000400000000000000" pitchFamily="2" charset="-78"/>
              </a:rPr>
              <a:t> </a:t>
            </a:r>
            <a:endParaRPr lang="en-US" sz="2800" dirty="0">
              <a:cs typeface="2  Nazanin" panose="00000400000000000000" pitchFamily="2" charset="-78"/>
            </a:endParaRPr>
          </a:p>
        </p:txBody>
      </p:sp>
      <p:sp>
        <p:nvSpPr>
          <p:cNvPr id="12" name="TextBox 11">
            <a:extLst>
              <a:ext uri="{FF2B5EF4-FFF2-40B4-BE49-F238E27FC236}">
                <a16:creationId xmlns:a16="http://schemas.microsoft.com/office/drawing/2014/main" id="{3B55F0AF-84B4-4169-A0E8-513EB6158EFE}"/>
              </a:ext>
            </a:extLst>
          </p:cNvPr>
          <p:cNvSpPr txBox="1"/>
          <p:nvPr/>
        </p:nvSpPr>
        <p:spPr>
          <a:xfrm>
            <a:off x="397565" y="3001183"/>
            <a:ext cx="5698434" cy="523220"/>
          </a:xfrm>
          <a:prstGeom prst="rect">
            <a:avLst/>
          </a:prstGeom>
          <a:noFill/>
        </p:spPr>
        <p:txBody>
          <a:bodyPr wrap="square">
            <a:spAutoFit/>
          </a:bodyPr>
          <a:lstStyle/>
          <a:p>
            <a:pPr algn="r" rtl="1"/>
            <a:endParaRPr lang="en-US" sz="2800" dirty="0">
              <a:cs typeface="2  Nazanin" panose="00000400000000000000" pitchFamily="2" charset="-78"/>
            </a:endParaRPr>
          </a:p>
        </p:txBody>
      </p:sp>
    </p:spTree>
    <p:extLst>
      <p:ext uri="{BB962C8B-B14F-4D97-AF65-F5344CB8AC3E}">
        <p14:creationId xmlns:p14="http://schemas.microsoft.com/office/powerpoint/2010/main" val="15328050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nodePh="1">
                                  <p:stCondLst>
                                    <p:cond delay="0"/>
                                  </p:stCondLst>
                                  <p:endCondLst>
                                    <p:cond evt="begin" delay="0">
                                      <p:tn val="26"/>
                                    </p:cond>
                                  </p:end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8"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5681F17-80AD-4ED0-8985-A6CFD31689B5}"/>
              </a:ext>
            </a:extLst>
          </p:cNvPr>
          <p:cNvPicPr>
            <a:picLocks noChangeAspect="1"/>
          </p:cNvPicPr>
          <p:nvPr/>
        </p:nvPicPr>
        <p:blipFill>
          <a:blip r:embed="rId2"/>
          <a:stretch>
            <a:fillRect/>
          </a:stretch>
        </p:blipFill>
        <p:spPr>
          <a:xfrm>
            <a:off x="2559652" y="1292091"/>
            <a:ext cx="7445739" cy="2457605"/>
          </a:xfrm>
          <a:prstGeom prst="rect">
            <a:avLst/>
          </a:prstGeom>
          <a:ln w="88900" cap="sq" cmpd="thickThin">
            <a:solidFill>
              <a:srgbClr val="000000"/>
            </a:solidFill>
            <a:prstDash val="solid"/>
            <a:miter lim="800000"/>
          </a:ln>
          <a:effectLst>
            <a:innerShdw blurRad="76200">
              <a:srgbClr val="000000"/>
            </a:innerShdw>
          </a:effectLst>
        </p:spPr>
      </p:pic>
      <p:sp>
        <p:nvSpPr>
          <p:cNvPr id="2" name="Title 1">
            <a:extLst>
              <a:ext uri="{FF2B5EF4-FFF2-40B4-BE49-F238E27FC236}">
                <a16:creationId xmlns:a16="http://schemas.microsoft.com/office/drawing/2014/main" id="{D5038063-8904-484B-A7BB-2C3DFB7E793A}"/>
              </a:ext>
            </a:extLst>
          </p:cNvPr>
          <p:cNvSpPr>
            <a:spLocks noGrp="1"/>
          </p:cNvSpPr>
          <p:nvPr>
            <p:ph type="title"/>
          </p:nvPr>
        </p:nvSpPr>
        <p:spPr/>
        <p:txBody>
          <a:bodyPr/>
          <a:lstStyle/>
          <a:p>
            <a:r>
              <a:rPr lang="fa-IR" dirty="0"/>
              <a:t> </a:t>
            </a:r>
            <a:endParaRPr lang="en-US" dirty="0"/>
          </a:p>
        </p:txBody>
      </p:sp>
      <p:sp>
        <p:nvSpPr>
          <p:cNvPr id="3" name="Text Placeholder 2">
            <a:extLst>
              <a:ext uri="{FF2B5EF4-FFF2-40B4-BE49-F238E27FC236}">
                <a16:creationId xmlns:a16="http://schemas.microsoft.com/office/drawing/2014/main" id="{CE7D4DE6-FD08-4549-97A8-6CD2C34AE005}"/>
              </a:ext>
            </a:extLst>
          </p:cNvPr>
          <p:cNvSpPr>
            <a:spLocks noGrp="1"/>
          </p:cNvSpPr>
          <p:nvPr>
            <p:ph type="body" idx="1"/>
          </p:nvPr>
        </p:nvSpPr>
        <p:spPr/>
        <p:txBody>
          <a:bodyPr/>
          <a:lstStyle/>
          <a:p>
            <a:r>
              <a:rPr lang="fa-IR" dirty="0"/>
              <a:t> </a:t>
            </a:r>
            <a:endParaRPr lang="en-US" dirty="0"/>
          </a:p>
        </p:txBody>
      </p:sp>
    </p:spTree>
    <p:extLst>
      <p:ext uri="{BB962C8B-B14F-4D97-AF65-F5344CB8AC3E}">
        <p14:creationId xmlns:p14="http://schemas.microsoft.com/office/powerpoint/2010/main" val="38461878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CC09D-1082-423D-9E77-838BADBF8CC9}"/>
              </a:ext>
            </a:extLst>
          </p:cNvPr>
          <p:cNvSpPr>
            <a:spLocks noGrp="1"/>
          </p:cNvSpPr>
          <p:nvPr>
            <p:ph type="title"/>
          </p:nvPr>
        </p:nvSpPr>
        <p:spPr/>
        <p:txBody>
          <a:bodyPr/>
          <a:lstStyle/>
          <a:p>
            <a:r>
              <a:rPr lang="fa-IR" dirty="0"/>
              <a:t> </a:t>
            </a:r>
            <a:endParaRPr lang="en-US" dirty="0"/>
          </a:p>
        </p:txBody>
      </p:sp>
      <p:sp>
        <p:nvSpPr>
          <p:cNvPr id="3" name="Text Placeholder 2">
            <a:extLst>
              <a:ext uri="{FF2B5EF4-FFF2-40B4-BE49-F238E27FC236}">
                <a16:creationId xmlns:a16="http://schemas.microsoft.com/office/drawing/2014/main" id="{4977E63F-87E9-47DA-BBC4-5873B9640C76}"/>
              </a:ext>
            </a:extLst>
          </p:cNvPr>
          <p:cNvSpPr>
            <a:spLocks noGrp="1"/>
          </p:cNvSpPr>
          <p:nvPr>
            <p:ph type="body" idx="1"/>
          </p:nvPr>
        </p:nvSpPr>
        <p:spPr/>
        <p:txBody>
          <a:bodyPr/>
          <a:lstStyle/>
          <a:p>
            <a:r>
              <a:rPr lang="fa-IR" dirty="0"/>
              <a:t> </a:t>
            </a:r>
            <a:endParaRPr lang="en-US" dirty="0"/>
          </a:p>
        </p:txBody>
      </p:sp>
      <p:pic>
        <p:nvPicPr>
          <p:cNvPr id="4" name="Picture 3">
            <a:extLst>
              <a:ext uri="{FF2B5EF4-FFF2-40B4-BE49-F238E27FC236}">
                <a16:creationId xmlns:a16="http://schemas.microsoft.com/office/drawing/2014/main" id="{44953698-D373-4D23-AC9A-4276ECAF3A98}"/>
              </a:ext>
            </a:extLst>
          </p:cNvPr>
          <p:cNvPicPr>
            <a:picLocks noChangeAspect="1"/>
          </p:cNvPicPr>
          <p:nvPr/>
        </p:nvPicPr>
        <p:blipFill>
          <a:blip r:embed="rId2"/>
          <a:stretch>
            <a:fillRect/>
          </a:stretch>
        </p:blipFill>
        <p:spPr>
          <a:xfrm>
            <a:off x="2001077" y="1409733"/>
            <a:ext cx="8560905" cy="271169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318486975"/>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CC390-EA44-458D-8BAB-70D47E91AF73}"/>
              </a:ext>
            </a:extLst>
          </p:cNvPr>
          <p:cNvSpPr>
            <a:spLocks noGrp="1"/>
          </p:cNvSpPr>
          <p:nvPr>
            <p:ph type="title"/>
          </p:nvPr>
        </p:nvSpPr>
        <p:spPr/>
        <p:txBody>
          <a:bodyPr/>
          <a:lstStyle/>
          <a:p>
            <a:r>
              <a:rPr lang="fa-IR" dirty="0"/>
              <a:t> </a:t>
            </a:r>
            <a:endParaRPr lang="en-US" dirty="0"/>
          </a:p>
        </p:txBody>
      </p:sp>
      <p:sp>
        <p:nvSpPr>
          <p:cNvPr id="3" name="Text Placeholder 2">
            <a:extLst>
              <a:ext uri="{FF2B5EF4-FFF2-40B4-BE49-F238E27FC236}">
                <a16:creationId xmlns:a16="http://schemas.microsoft.com/office/drawing/2014/main" id="{3A906DE5-8401-46ED-B333-DE66840B2081}"/>
              </a:ext>
            </a:extLst>
          </p:cNvPr>
          <p:cNvSpPr>
            <a:spLocks noGrp="1"/>
          </p:cNvSpPr>
          <p:nvPr>
            <p:ph type="body" idx="1"/>
          </p:nvPr>
        </p:nvSpPr>
        <p:spPr/>
        <p:txBody>
          <a:bodyPr/>
          <a:lstStyle/>
          <a:p>
            <a:r>
              <a:rPr lang="fa-IR" dirty="0"/>
              <a:t> </a:t>
            </a:r>
            <a:endParaRPr lang="en-US" dirty="0"/>
          </a:p>
        </p:txBody>
      </p:sp>
      <p:pic>
        <p:nvPicPr>
          <p:cNvPr id="4" name="Picture 3">
            <a:extLst>
              <a:ext uri="{FF2B5EF4-FFF2-40B4-BE49-F238E27FC236}">
                <a16:creationId xmlns:a16="http://schemas.microsoft.com/office/drawing/2014/main" id="{E57B4448-DE58-4B7B-BB8E-83EB8F2389A4}"/>
              </a:ext>
            </a:extLst>
          </p:cNvPr>
          <p:cNvPicPr>
            <a:picLocks noChangeAspect="1"/>
          </p:cNvPicPr>
          <p:nvPr/>
        </p:nvPicPr>
        <p:blipFill>
          <a:blip r:embed="rId2"/>
          <a:stretch>
            <a:fillRect/>
          </a:stretch>
        </p:blipFill>
        <p:spPr>
          <a:xfrm>
            <a:off x="2910853" y="669831"/>
            <a:ext cx="6847995" cy="3750365"/>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91388164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A08A840-5F3A-4ABD-ACF2-8B1125E8A5A3}"/>
              </a:ext>
            </a:extLst>
          </p:cNvPr>
          <p:cNvPicPr>
            <a:picLocks noChangeAspect="1"/>
          </p:cNvPicPr>
          <p:nvPr/>
        </p:nvPicPr>
        <p:blipFill>
          <a:blip r:embed="rId2"/>
          <a:stretch>
            <a:fillRect/>
          </a:stretch>
        </p:blipFill>
        <p:spPr>
          <a:xfrm>
            <a:off x="2785808" y="648417"/>
            <a:ext cx="6620384" cy="367649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2" name="Title 1">
            <a:extLst>
              <a:ext uri="{FF2B5EF4-FFF2-40B4-BE49-F238E27FC236}">
                <a16:creationId xmlns:a16="http://schemas.microsoft.com/office/drawing/2014/main" id="{B419CCDA-795C-4CA0-A7F7-BE3231C27EEF}"/>
              </a:ext>
            </a:extLst>
          </p:cNvPr>
          <p:cNvSpPr>
            <a:spLocks noGrp="1"/>
          </p:cNvSpPr>
          <p:nvPr>
            <p:ph type="title"/>
          </p:nvPr>
        </p:nvSpPr>
        <p:spPr>
          <a:xfrm>
            <a:off x="240157" y="5281200"/>
            <a:ext cx="409200" cy="433955"/>
          </a:xfrm>
        </p:spPr>
        <p:txBody>
          <a:bodyPr/>
          <a:lstStyle/>
          <a:p>
            <a:r>
              <a:rPr lang="fa-IR" dirty="0"/>
              <a:t> </a:t>
            </a:r>
            <a:endParaRPr lang="en-US" dirty="0"/>
          </a:p>
        </p:txBody>
      </p:sp>
      <p:sp>
        <p:nvSpPr>
          <p:cNvPr id="3" name="Text Placeholder 2">
            <a:extLst>
              <a:ext uri="{FF2B5EF4-FFF2-40B4-BE49-F238E27FC236}">
                <a16:creationId xmlns:a16="http://schemas.microsoft.com/office/drawing/2014/main" id="{C8C05719-6098-429F-84F5-BCCB77A585EF}"/>
              </a:ext>
            </a:extLst>
          </p:cNvPr>
          <p:cNvSpPr>
            <a:spLocks noGrp="1"/>
          </p:cNvSpPr>
          <p:nvPr>
            <p:ph type="body" idx="1"/>
          </p:nvPr>
        </p:nvSpPr>
        <p:spPr>
          <a:xfrm>
            <a:off x="810000" y="5669437"/>
            <a:ext cx="64643" cy="45719"/>
          </a:xfrm>
        </p:spPr>
        <p:txBody>
          <a:bodyPr/>
          <a:lstStyle/>
          <a:p>
            <a:r>
              <a:rPr lang="fa-IR" dirty="0"/>
              <a:t> </a:t>
            </a:r>
            <a:endParaRPr lang="en-US" dirty="0"/>
          </a:p>
        </p:txBody>
      </p:sp>
    </p:spTree>
    <p:extLst>
      <p:ext uri="{BB962C8B-B14F-4D97-AF65-F5344CB8AC3E}">
        <p14:creationId xmlns:p14="http://schemas.microsoft.com/office/powerpoint/2010/main" val="18004049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127</TotalTime>
  <Words>475</Words>
  <Application>Microsoft Office PowerPoint</Application>
  <PresentationFormat>Widescreen</PresentationFormat>
  <Paragraphs>40</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Century Gothic</vt:lpstr>
      <vt:lpstr>IranNastaliq</vt:lpstr>
      <vt:lpstr>Urdu Typesetting</vt:lpstr>
      <vt:lpstr>Wingdings 2</vt:lpstr>
      <vt:lpstr>Quotable</vt:lpstr>
      <vt:lpstr>بسم الله الرحمن  الرحیم</vt:lpstr>
      <vt:lpstr>22 بهمن</vt:lpstr>
      <vt:lpstr>PowerPoint Presentation</vt:lpstr>
      <vt:lpstr>PowerPoint Presentation</vt:lpstr>
      <vt:lpstr>PowerPoint Presentation</vt:lpstr>
      <vt:lpstr> </vt:lpstr>
      <vt:lpstr> </vt:lpstr>
      <vt:lpstr> </vt:lpstr>
      <vt:lpstr> </vt:lpstr>
      <vt:lpstr>  </vt:lpstr>
      <vt:lpstr> </vt:lpstr>
      <vt:lpstr> </vt:lpstr>
      <vt:lpstr> </vt:lpstr>
      <vt:lpstr> </vt:lpstr>
      <vt:lpstr> </vt:lpstr>
      <vt:lpstr>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Taheri</dc:creator>
  <cp:lastModifiedBy>Taheri</cp:lastModifiedBy>
  <cp:revision>14</cp:revision>
  <dcterms:created xsi:type="dcterms:W3CDTF">2021-02-06T06:27:49Z</dcterms:created>
  <dcterms:modified xsi:type="dcterms:W3CDTF">2021-02-14T05:08:47Z</dcterms:modified>
</cp:coreProperties>
</file>