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1372" y="2246811"/>
            <a:ext cx="37098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0400" dirty="0" smtClean="0"/>
              <a:t>بنام خدا</a:t>
            </a:r>
            <a:endParaRPr lang="en-US" sz="10400" dirty="0"/>
          </a:p>
        </p:txBody>
      </p:sp>
    </p:spTree>
    <p:extLst>
      <p:ext uri="{BB962C8B-B14F-4D97-AF65-F5344CB8AC3E}">
        <p14:creationId xmlns:p14="http://schemas.microsoft.com/office/powerpoint/2010/main" val="39671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4983" y="2860766"/>
            <a:ext cx="518595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0700" dirty="0" smtClean="0"/>
              <a:t>جلگه مغان</a:t>
            </a:r>
            <a:endParaRPr lang="en-US" sz="10700" dirty="0"/>
          </a:p>
        </p:txBody>
      </p:sp>
    </p:spTree>
    <p:extLst>
      <p:ext uri="{BB962C8B-B14F-4D97-AF65-F5344CB8AC3E}">
        <p14:creationId xmlns:p14="http://schemas.microsoft.com/office/powerpoint/2010/main" val="61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326" y="2786999"/>
            <a:ext cx="11443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5400" dirty="0" smtClean="0"/>
              <a:t>جلگه مغان </a:t>
            </a:r>
            <a:r>
              <a:rPr lang="fa-IR" sz="5400" dirty="0" smtClean="0"/>
              <a:t>درشمالی ترین نقطه استان اردبیل است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218112" y="3905794"/>
            <a:ext cx="972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7200" dirty="0" smtClean="0"/>
              <a:t>یعنی درشمال غرب ایران است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480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2858" y="1449976"/>
            <a:ext cx="10306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/>
              <a:t>دشت مغان بسیار آب وهوای معتدلی دارد و خاک ان بسیارارزش مند است.</a:t>
            </a:r>
          </a:p>
          <a:p>
            <a:pPr algn="r"/>
            <a:r>
              <a:rPr lang="fa-IR" sz="3200" dirty="0" smtClean="0"/>
              <a:t>بسیار حاصل خیز است.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5500"/>
            <a:ext cx="762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5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051" y="3762101"/>
            <a:ext cx="118349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800"/>
              <a:t>سمت شمالی این منطقه به دشت همیشه بهار شهرت دارد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42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0583" y="1188720"/>
            <a:ext cx="77070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0000" dirty="0" smtClean="0"/>
              <a:t>پایان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30294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33</TotalTime>
  <Words>47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2021-11-25T13:23:36Z</dcterms:created>
  <dcterms:modified xsi:type="dcterms:W3CDTF">2021-11-25T14:00:51Z</dcterms:modified>
</cp:coreProperties>
</file>