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E204B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8C20-EC21-4F93-8E29-388A35D9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94BFC-19B1-4198-B958-2C7CD21CD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E26F9-F620-4268-862C-49F993F2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A8D48-42F2-46D8-BDBE-6BEAF9CBB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32B85-8A31-4DA0-8377-937A168D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296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67AF4-3D61-4068-8BDC-76CAF8B9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B31A8-4589-4956-9271-A885BDA51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8FBF1-04DE-42C0-BF4F-29B23E22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AF4F3-2AD5-4250-8329-5F01D52F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C9BFF-21DA-469F-95F7-803E6984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4552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5A25F7-4422-4461-A99E-984EAAFF3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38850-57BF-417E-994D-6B77F2705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81F0-DB0A-4B9C-93D5-9F90B1D7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9DEDD-8B4D-495C-8524-D0A1AD32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430C8-4615-4C21-8383-BD51F10B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981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E683-77C0-4911-9369-86BFE841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0B43-D0B6-4A90-8F87-68CB744B6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650C-0F56-4933-95D4-0B9A7A1C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6D08A-E991-46EA-B28E-163054E4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55D59-8D63-4395-906B-DCF0605D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582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8FB20-8A9C-4630-8FF2-C6831A46A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AD41B-F393-4EA2-AFAE-7C359DD39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FD42C-DC29-408E-9B01-B721A8D4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7EC3A-4815-45D8-8D36-3C29D8A1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FA29-632D-40B6-A3C9-083E0CD1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6473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7AFB3-7BE1-4504-9696-E8D6655D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3B9A8-95BE-4277-8241-6445F2273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03830-60BC-419A-BCFC-AC703E36C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1C19-65B4-46D2-9135-E05F2B67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D84CA-D7B9-4347-A1EC-410F2CF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D2ABC-7838-4A6C-B4FF-13A48600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834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7397-E923-4CAD-B7CD-9E94D9AA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FF1D3-90ED-483D-8DBD-C71242AA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A882C-B62B-41B6-9E6D-20FB0DB3A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86F52-39C1-4266-B2BA-3CCD571A4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ACD75-3244-4672-A3F6-3FB959AF5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D4367-B1C3-4E04-A6E0-E779E3EA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8A684A-A6AF-4DBE-A7A3-5B16769C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C57C-9A84-4BAC-B14C-6AFCC9FB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9847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FDAD-EF84-4419-9171-53115B7A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C2B96-66C1-4AAE-B46E-F6408E24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A893E-FE45-4C77-BC44-DDEEB012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EA57E-6932-496A-98E3-510D70C1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2113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1674C-B072-434C-9CC5-7C43C39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21C67-FFB6-4432-95BF-6819C081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A561D-1C21-4B94-A94E-B28E0D3C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3420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B6767-CFFE-44FC-B0DD-622A7540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F5536-4149-4E09-A170-CDA59879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D07F6-D4AA-4C77-BA2B-86066A4ED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C8B21-F641-4114-AFF7-C623E731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366AB-9171-4724-967B-641424A2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EAF4D-BE5A-46FD-BE4D-8EC2F014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4177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4E5F-2672-404E-9584-E998065B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1BB9D-D42D-45FD-9BAC-7F1890D5D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22ADE-7013-4352-8DA9-16217CD60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94F29-3829-4575-AD1B-BC118888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FA6F5-6E00-4FB0-8CE4-8E19B7B2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BFF8C-B5DA-4CE3-BE2A-6A55DF03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731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67ECF0-928D-46B8-A402-9124C40A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26CCE-DF7F-4C61-98E9-ECEE31AF1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E3A8B-5021-4B3E-A7F2-82591E256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5A6F-B77A-490E-A072-064AC76D7106}" type="datetimeFigureOut">
              <a:rPr lang="en-AE" smtClean="0"/>
              <a:t>28/02/2021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7A2E2-0C63-4C52-8823-6191E09F3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E5B1-CBD3-4C8A-A7A5-68E64E689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20893-F082-4B99-AA86-AF76D66B1810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697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D0B9-8050-4563-8793-3787268AD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B785F-EFC0-4C2D-8AFD-FEA76BB3A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96BE7-5297-4CC9-8A5F-CDC75CEFE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5"/>
            <a:ext cx="12192000" cy="68458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E42AE2-01E5-43EA-8669-A6AE4CD6C1F9}"/>
              </a:ext>
            </a:extLst>
          </p:cNvPr>
          <p:cNvSpPr txBox="1"/>
          <p:nvPr/>
        </p:nvSpPr>
        <p:spPr>
          <a:xfrm>
            <a:off x="2286000" y="2910253"/>
            <a:ext cx="7605345" cy="1072661"/>
          </a:xfrm>
          <a:prstGeom prst="rect">
            <a:avLst/>
          </a:prstGeom>
          <a:solidFill>
            <a:srgbClr val="292929"/>
          </a:solidFill>
        </p:spPr>
        <p:txBody>
          <a:bodyPr wrap="square" rtlCol="0">
            <a:spAutoFit/>
          </a:bodyPr>
          <a:lstStyle/>
          <a:p>
            <a:endParaRPr lang="en-A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CD735F-4743-4FEA-8DCC-11BDFAEA3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736" y="4727898"/>
            <a:ext cx="6780202" cy="4267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E9CD13-4134-493B-83EC-F3875DE2B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571" y="6257837"/>
            <a:ext cx="6780202" cy="4267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CBC8F0-5441-476B-BADB-C712889E60B9}"/>
              </a:ext>
            </a:extLst>
          </p:cNvPr>
          <p:cNvSpPr txBox="1"/>
          <p:nvPr/>
        </p:nvSpPr>
        <p:spPr>
          <a:xfrm>
            <a:off x="2698571" y="2377142"/>
            <a:ext cx="7535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6"/>
                </a:solidFill>
              </a:rPr>
              <a:t>SMMH Gamer </a:t>
            </a:r>
            <a:endParaRPr lang="en-AE" sz="9600" dirty="0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3FE85-B97C-442C-A1A3-8F7C8B810A27}"/>
              </a:ext>
            </a:extLst>
          </p:cNvPr>
          <p:cNvSpPr txBox="1"/>
          <p:nvPr/>
        </p:nvSpPr>
        <p:spPr>
          <a:xfrm>
            <a:off x="5676100" y="293568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75588D-E767-4C38-BCFE-18E8958AD40D}"/>
              </a:ext>
            </a:extLst>
          </p:cNvPr>
          <p:cNvSpPr txBox="1"/>
          <p:nvPr/>
        </p:nvSpPr>
        <p:spPr>
          <a:xfrm>
            <a:off x="3106951" y="3594264"/>
            <a:ext cx="6453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I'm a professional Minecraft player</a:t>
            </a:r>
            <a:endParaRPr lang="en-AE" sz="3200" dirty="0">
              <a:solidFill>
                <a:schemeClr val="bg1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D471BB-84E5-4AF6-80A7-B33174C69985}"/>
              </a:ext>
            </a:extLst>
          </p:cNvPr>
          <p:cNvSpPr txBox="1"/>
          <p:nvPr/>
        </p:nvSpPr>
        <p:spPr>
          <a:xfrm>
            <a:off x="1403837" y="1353798"/>
            <a:ext cx="198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By Ilia.D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apparat.com/Ilia.D</a:t>
            </a:r>
            <a:endParaRPr lang="en-A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2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Andalus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 Dolati</dc:creator>
  <cp:lastModifiedBy>Ilia Dolati</cp:lastModifiedBy>
  <cp:revision>1</cp:revision>
  <dcterms:created xsi:type="dcterms:W3CDTF">2021-02-28T08:45:18Z</dcterms:created>
  <dcterms:modified xsi:type="dcterms:W3CDTF">2021-02-28T08:57:50Z</dcterms:modified>
</cp:coreProperties>
</file>