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B8FCDD-6596-4BD5-99B6-C6531080AD97}" v="14" dt="2020-11-15T16:07:41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mad Vesal" userId="8c69e02aee5b90cf" providerId="LiveId" clId="{DDB8FCDD-6596-4BD5-99B6-C6531080AD97}"/>
    <pc:docChg chg="custSel modSld sldOrd">
      <pc:chgData name="Mohammad Vesal" userId="8c69e02aee5b90cf" providerId="LiveId" clId="{DDB8FCDD-6596-4BD5-99B6-C6531080AD97}" dt="2020-11-15T16:13:15.361" v="36" actId="20577"/>
      <pc:docMkLst>
        <pc:docMk/>
      </pc:docMkLst>
      <pc:sldChg chg="modSp mod modTransition">
        <pc:chgData name="Mohammad Vesal" userId="8c69e02aee5b90cf" providerId="LiveId" clId="{DDB8FCDD-6596-4BD5-99B6-C6531080AD97}" dt="2020-11-15T16:07:50.216" v="17" actId="2711"/>
        <pc:sldMkLst>
          <pc:docMk/>
          <pc:sldMk cId="2213694329" sldId="256"/>
        </pc:sldMkLst>
        <pc:spChg chg="mod">
          <ac:chgData name="Mohammad Vesal" userId="8c69e02aee5b90cf" providerId="LiveId" clId="{DDB8FCDD-6596-4BD5-99B6-C6531080AD97}" dt="2020-11-15T16:07:50.216" v="17" actId="2711"/>
          <ac:spMkLst>
            <pc:docMk/>
            <pc:sldMk cId="2213694329" sldId="256"/>
            <ac:spMk id="3" creationId="{968DAD72-545E-4460-8123-0CBB5C815D33}"/>
          </ac:spMkLst>
        </pc:spChg>
      </pc:sldChg>
      <pc:sldChg chg="modSp mod modTransition modAnim">
        <pc:chgData name="Mohammad Vesal" userId="8c69e02aee5b90cf" providerId="LiveId" clId="{DDB8FCDD-6596-4BD5-99B6-C6531080AD97}" dt="2020-11-15T16:07:30.966" v="15" actId="27636"/>
        <pc:sldMkLst>
          <pc:docMk/>
          <pc:sldMk cId="293649511" sldId="257"/>
        </pc:sldMkLst>
        <pc:spChg chg="mod">
          <ac:chgData name="Mohammad Vesal" userId="8c69e02aee5b90cf" providerId="LiveId" clId="{DDB8FCDD-6596-4BD5-99B6-C6531080AD97}" dt="2020-11-15T16:07:30.966" v="15" actId="27636"/>
          <ac:spMkLst>
            <pc:docMk/>
            <pc:sldMk cId="293649511" sldId="257"/>
            <ac:spMk id="9" creationId="{C38DEB2F-A671-43E4-8839-C13B283F2C63}"/>
          </ac:spMkLst>
        </pc:spChg>
      </pc:sldChg>
      <pc:sldChg chg="modSp mod ord modTransition">
        <pc:chgData name="Mohammad Vesal" userId="8c69e02aee5b90cf" providerId="LiveId" clId="{DDB8FCDD-6596-4BD5-99B6-C6531080AD97}" dt="2020-11-15T16:13:15.361" v="36" actId="20577"/>
        <pc:sldMkLst>
          <pc:docMk/>
          <pc:sldMk cId="3826712508" sldId="258"/>
        </pc:sldMkLst>
        <pc:spChg chg="mod">
          <ac:chgData name="Mohammad Vesal" userId="8c69e02aee5b90cf" providerId="LiveId" clId="{DDB8FCDD-6596-4BD5-99B6-C6531080AD97}" dt="2020-11-15T16:13:15.361" v="36" actId="20577"/>
          <ac:spMkLst>
            <pc:docMk/>
            <pc:sldMk cId="3826712508" sldId="258"/>
            <ac:spMk id="2" creationId="{EA26CD72-0BFD-4FED-BE0C-30843FEA1F2F}"/>
          </ac:spMkLst>
        </pc:spChg>
      </pc:sldChg>
      <pc:sldChg chg="modSp modTransition modAnim">
        <pc:chgData name="Mohammad Vesal" userId="8c69e02aee5b90cf" providerId="LiveId" clId="{DDB8FCDD-6596-4BD5-99B6-C6531080AD97}" dt="2020-11-15T16:07:41.860" v="16" actId="2711"/>
        <pc:sldMkLst>
          <pc:docMk/>
          <pc:sldMk cId="706273915" sldId="259"/>
        </pc:sldMkLst>
        <pc:spChg chg="mod">
          <ac:chgData name="Mohammad Vesal" userId="8c69e02aee5b90cf" providerId="LiveId" clId="{DDB8FCDD-6596-4BD5-99B6-C6531080AD97}" dt="2020-11-15T16:07:41.860" v="16" actId="2711"/>
          <ac:spMkLst>
            <pc:docMk/>
            <pc:sldMk cId="706273915" sldId="259"/>
            <ac:spMk id="2" creationId="{FD6ABECA-5CB9-453D-A596-C02C2E3097BC}"/>
          </ac:spMkLst>
        </pc:spChg>
      </pc:sldChg>
      <pc:sldChg chg="modSp mod modTransition">
        <pc:chgData name="Mohammad Vesal" userId="8c69e02aee5b90cf" providerId="LiveId" clId="{DDB8FCDD-6596-4BD5-99B6-C6531080AD97}" dt="2020-11-15T16:08:36.251" v="31" actId="1076"/>
        <pc:sldMkLst>
          <pc:docMk/>
          <pc:sldMk cId="2597352668" sldId="260"/>
        </pc:sldMkLst>
        <pc:spChg chg="mod">
          <ac:chgData name="Mohammad Vesal" userId="8c69e02aee5b90cf" providerId="LiveId" clId="{DDB8FCDD-6596-4BD5-99B6-C6531080AD97}" dt="2020-11-15T16:08:36.251" v="31" actId="1076"/>
          <ac:spMkLst>
            <pc:docMk/>
            <pc:sldMk cId="2597352668" sldId="260"/>
            <ac:spMk id="4" creationId="{20C2E29B-9D7D-4E9F-A174-8E49BA2E15AC}"/>
          </ac:spMkLst>
        </pc:spChg>
        <pc:spChg chg="mod">
          <ac:chgData name="Mohammad Vesal" userId="8c69e02aee5b90cf" providerId="LiveId" clId="{DDB8FCDD-6596-4BD5-99B6-C6531080AD97}" dt="2020-11-15T16:08:28.734" v="30" actId="403"/>
          <ac:spMkLst>
            <pc:docMk/>
            <pc:sldMk cId="2597352668" sldId="260"/>
            <ac:spMk id="5" creationId="{A82C63C5-D697-44EE-AC51-08CB709C476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 algn="ctr" rtl="1">
              <a:defRPr sz="7200">
                <a:solidFill>
                  <a:schemeClr val="bg1"/>
                </a:solidFill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 rtl="1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8781D-0FFD-4665-BE4E-DBC86C62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55D6C-8F3D-43FF-84BC-2088102B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DA24D-2485-4042-88C4-8EAE6C3D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80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14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40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92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280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8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2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85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00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5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2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28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12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8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0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6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1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5AF2F5B-8446-48F2-9169-1394F838400A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AC60B-2882-4B79-814E-6AAEE8B55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042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57FC-969E-49F7-9D2D-97BBAE22C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457" y="781589"/>
            <a:ext cx="8825658" cy="3329581"/>
          </a:xfrm>
        </p:spPr>
        <p:txBody>
          <a:bodyPr anchor="t"/>
          <a:lstStyle/>
          <a:p>
            <a:pPr algn="ct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به نام خدا</a:t>
            </a:r>
            <a:br>
              <a:rPr lang="fa-IR" sz="40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fa-IR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a-IR" sz="5400" dirty="0">
                <a:solidFill>
                  <a:schemeClr val="accent6">
                    <a:lumMod val="75000"/>
                  </a:schemeClr>
                </a:solidFill>
              </a:rPr>
              <a:t>موضوع : چگونه شکل گیری منظومه شمسی</a:t>
            </a:r>
            <a:endParaRPr lang="en-GB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DAD72-545E-4460-8123-0CBB5C815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211" y="3247573"/>
            <a:ext cx="8825658" cy="861420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Mitra" panose="00000400000000000000" pitchFamily="2" charset="-78"/>
              </a:rPr>
              <a:t>محسن وصال</a:t>
            </a:r>
            <a:endParaRPr lang="en-GB" sz="2400" dirty="0">
              <a:cs typeface="B Mitra" panose="00000400000000000000" pitchFamily="2" charset="-78"/>
            </a:endParaRPr>
          </a:p>
        </p:txBody>
      </p:sp>
      <p:pic>
        <p:nvPicPr>
          <p:cNvPr id="5" name="Picture 4" descr="A picture containing monitor, sitting, computer, table&#10;&#10;Description automatically generated">
            <a:extLst>
              <a:ext uri="{FF2B5EF4-FFF2-40B4-BE49-F238E27FC236}">
                <a16:creationId xmlns:a16="http://schemas.microsoft.com/office/drawing/2014/main" id="{39F63F89-52AE-45F2-9CD3-4D2028501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0" y="4016284"/>
            <a:ext cx="4533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9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CD72-0BFD-4FED-BE0C-30843FEA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06" y="862020"/>
            <a:ext cx="9404723" cy="5486527"/>
          </a:xfrm>
        </p:spPr>
        <p:txBody>
          <a:bodyPr/>
          <a:lstStyle/>
          <a:p>
            <a:pPr algn="just" rtl="1"/>
            <a:r>
              <a:rPr lang="fa-IR" sz="3600" b="0" i="0" dirty="0">
                <a:solidFill>
                  <a:schemeClr val="bg1"/>
                </a:solidFill>
                <a:effectLst/>
                <a:latin typeface="iransans"/>
                <a:cs typeface="B Mitra" panose="00000400000000000000" pitchFamily="2" charset="-78"/>
              </a:rPr>
              <a:t>منظومه شمسی، سامانه‌ای متشکل از یک ستاره به نام خورشید و اجرام آسمانی است که در مدارهایی پیرامون آن می‌گردند. سامانه خورشیدی از انفجار یک ابر نوا و فروریزش یک ابر چرخان پدید آمد. این منظومه در بازوی شکارچی کهکشان راه شیری واقع‌شده و 25000 سال نوری از مرکز کهکشانی فاصله دارد. خورشید بیش از 99/8 درصد جرم سامانه خورشیدی را شامل می‌شود و منبع انرژی بسیار از جمله انرژی گرما و نور است. اگر خورشید نابود شود، منظومه شمسی نیز نابود می‌شود.</a:t>
            </a:r>
            <a:endParaRPr lang="en-GB" sz="36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671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5D46723-3D3A-456F-A5E6-5D547303A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00" y="1465218"/>
            <a:ext cx="8825658" cy="4648200"/>
          </a:xfrm>
        </p:spPr>
        <p:txBody>
          <a:bodyPr anchor="t"/>
          <a:lstStyle/>
          <a:p>
            <a:pPr algn="r"/>
            <a:r>
              <a:rPr lang="fa-IR" sz="3200" b="0" i="0" dirty="0">
                <a:solidFill>
                  <a:schemeClr val="bg1"/>
                </a:solidFill>
                <a:effectLst/>
                <a:latin typeface="iransans"/>
              </a:rPr>
              <a:t>شکل‌گیری منظومه شمسی حدود 5 میلیارد سال پیش، از ابری متشکل از گاز و غبار بین ستاره‌ای، آغاز شد. جاذبه باعث انقباض ابر شده و کره متراکمی از گاز در مرکز ابر به وجود آورد. جاذبه همچنین باعث دوران هر چه سریع‌ تر ابر شد. هنگام دوران، مواد موجود در ابر، پهن شده و حلقه‌ای به وجود آمد که نواحی متراکم مرکزی را در برگرفت. سرانجام در این ناحیه متراکم، گرمای لازم برای وقوع واکنش‌های هسته‌ای فراهم شد و بدین ترتیب، ستاره خورشید به وجود آمد. اعضای کوچک ‌تر منظومه شمسی از مواد موجود در این حلقه به وجود آمدند.</a:t>
            </a:r>
            <a:br>
              <a:rPr lang="fa-IR" sz="3200" b="0" i="0" dirty="0">
                <a:solidFill>
                  <a:schemeClr val="bg1"/>
                </a:solidFill>
                <a:effectLst/>
                <a:latin typeface="iransans"/>
              </a:rPr>
            </a:br>
            <a:r>
              <a:rPr lang="fa-IR" sz="3200" dirty="0">
                <a:latin typeface="iransans"/>
              </a:rPr>
              <a:t>این اعضاء عبارتند از: سیارات، سیارک‌ها و ستاره دنباله‌دار. </a:t>
            </a:r>
            <a:endParaRPr lang="en-GB" sz="3200" dirty="0">
              <a:latin typeface="iransans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38DEB2F-A671-43E4-8839-C13B283F2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000" y="370843"/>
            <a:ext cx="8825658" cy="1285964"/>
          </a:xfrm>
        </p:spPr>
        <p:txBody>
          <a:bodyPr>
            <a:normAutofit/>
          </a:bodyPr>
          <a:lstStyle/>
          <a:p>
            <a:r>
              <a:rPr lang="fa-IR" sz="6600" dirty="0">
                <a:cs typeface="B Mitra" panose="00000400000000000000" pitchFamily="2" charset="-78"/>
              </a:rPr>
              <a:t>منظومه شمسی چگونه متولد شد؟</a:t>
            </a:r>
            <a:endParaRPr lang="en-GB" sz="66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649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BECA-5CB9-453D-A596-C02C2E30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43" y="435301"/>
            <a:ext cx="9404723" cy="1400530"/>
          </a:xfrm>
        </p:spPr>
        <p:txBody>
          <a:bodyPr/>
          <a:lstStyle/>
          <a:p>
            <a:pPr algn="ctr" rtl="1"/>
            <a:r>
              <a:rPr lang="fa-IR" dirty="0">
                <a:solidFill>
                  <a:schemeClr val="bg1"/>
                </a:solidFill>
                <a:cs typeface="B Mitra" panose="00000400000000000000" pitchFamily="2" charset="-78"/>
              </a:rPr>
              <a:t>این هم فیلمی با توضیحات کامل درباره چگونه شکل گیری منظومه شمسی</a:t>
            </a:r>
            <a:endParaRPr lang="en-GB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4" name="چگونه شکل گیری منظومه شمسی">
            <a:hlinkClick r:id="" action="ppaction://media"/>
            <a:extLst>
              <a:ext uri="{FF2B5EF4-FFF2-40B4-BE49-F238E27FC236}">
                <a16:creationId xmlns:a16="http://schemas.microsoft.com/office/drawing/2014/main" id="{8B161A22-5ABF-4EE1-A483-0ECE7E9D879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9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1546" y="2020389"/>
            <a:ext cx="6008915" cy="45066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062739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2E29B-9D7D-4E9F-A174-8E49BA2E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339" y="856584"/>
            <a:ext cx="8825657" cy="1915647"/>
          </a:xfrm>
        </p:spPr>
        <p:txBody>
          <a:bodyPr/>
          <a:lstStyle/>
          <a:p>
            <a:pPr algn="ctr" rtl="1"/>
            <a:r>
              <a:rPr lang="fa-IR" dirty="0">
                <a:solidFill>
                  <a:schemeClr val="bg1"/>
                </a:solidFill>
              </a:rPr>
              <a:t>ممنون از توجه شما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C63C5-D697-44EE-AC51-08CB709C4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1709" y="3429000"/>
            <a:ext cx="8825658" cy="860400"/>
          </a:xfrm>
        </p:spPr>
        <p:txBody>
          <a:bodyPr>
            <a:normAutofit/>
          </a:bodyPr>
          <a:lstStyle/>
          <a:p>
            <a:pPr algn="ctr" rtl="1"/>
            <a:r>
              <a:rPr lang="fa-IR" sz="4800" dirty="0">
                <a:cs typeface="B Mitra" panose="00000400000000000000" pitchFamily="2" charset="-78"/>
              </a:rPr>
              <a:t>پایان</a:t>
            </a:r>
            <a:endParaRPr lang="en-GB" sz="4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73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</TotalTime>
  <Words>252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iransans</vt:lpstr>
      <vt:lpstr>Wingdings 3</vt:lpstr>
      <vt:lpstr>Ion</vt:lpstr>
      <vt:lpstr>به نام خدا  موضوع : چگونه شکل گیری منظومه شمسی</vt:lpstr>
      <vt:lpstr>منظومه شمسی، سامانه‌ای متشکل از یک ستاره به نام خورشید و اجرام آسمانی است که در مدارهایی پیرامون آن می‌گردند. سامانه خورشیدی از انفجار یک ابر نوا و فروریزش یک ابر چرخان پدید آمد. این منظومه در بازوی شکارچی کهکشان راه شیری واقع‌شده و 25000 سال نوری از مرکز کهکشانی فاصله دارد. خورشید بیش از 99/8 درصد جرم سامانه خورشیدی را شامل می‌شود و منبع انرژی بسیار از جمله انرژی گرما و نور است. اگر خورشید نابود شود، منظومه شمسی نیز نابود می‌شود.</vt:lpstr>
      <vt:lpstr>شکل‌گیری منظومه شمسی حدود 5 میلیارد سال پیش، از ابری متشکل از گاز و غبار بین ستاره‌ای، آغاز شد. جاذبه باعث انقباض ابر شده و کره متراکمی از گاز در مرکز ابر به وجود آورد. جاذبه همچنین باعث دوران هر چه سریع‌ تر ابر شد. هنگام دوران، مواد موجود در ابر، پهن شده و حلقه‌ای به وجود آمد که نواحی متراکم مرکزی را در برگرفت. سرانجام در این ناحیه متراکم، گرمای لازم برای وقوع واکنش‌های هسته‌ای فراهم شد و بدین ترتیب، ستاره خورشید به وجود آمد. اعضای کوچک ‌تر منظومه شمسی از مواد موجود در این حلقه به وجود آمدند. این اعضاء عبارتند از: سیارات، سیارک‌ها و ستاره دنباله‌دار. </vt:lpstr>
      <vt:lpstr>این هم فیلمی با توضیحات کامل درباره چگونه شکل گیری منظومه شمسی</vt:lpstr>
      <vt:lpstr>ممنون از توجه شما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 موضوع : چگونه شکل گیری منظومه شمسی</dc:title>
  <dc:creator>Mohammad Vesal</dc:creator>
  <cp:lastModifiedBy>Mohammad Vesal</cp:lastModifiedBy>
  <cp:revision>5</cp:revision>
  <dcterms:created xsi:type="dcterms:W3CDTF">2020-11-15T15:05:01Z</dcterms:created>
  <dcterms:modified xsi:type="dcterms:W3CDTF">2020-11-15T16:13:24Z</dcterms:modified>
</cp:coreProperties>
</file>