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A3096C-B878-445A-8925-92496D604A6A}" v="71" dt="2021-02-08T09:42:37.8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6" d="100"/>
          <a:sy n="106" d="100"/>
        </p:scale>
        <p:origin x="792" y="10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mmad Vesal" userId="8c69e02aee5b90cf" providerId="LiveId" clId="{A3A3096C-B878-445A-8925-92496D604A6A}"/>
    <pc:docChg chg="undo custSel addSld delSld modSld">
      <pc:chgData name="Mohammad Vesal" userId="8c69e02aee5b90cf" providerId="LiveId" clId="{A3A3096C-B878-445A-8925-92496D604A6A}" dt="2021-02-08T10:11:52.485" v="202" actId="20577"/>
      <pc:docMkLst>
        <pc:docMk/>
      </pc:docMkLst>
      <pc:sldChg chg="modTransition">
        <pc:chgData name="Mohammad Vesal" userId="8c69e02aee5b90cf" providerId="LiveId" clId="{A3A3096C-B878-445A-8925-92496D604A6A}" dt="2021-02-08T09:42:20.437" v="199"/>
        <pc:sldMkLst>
          <pc:docMk/>
          <pc:sldMk cId="1460434311" sldId="256"/>
        </pc:sldMkLst>
      </pc:sldChg>
      <pc:sldChg chg="modTransition">
        <pc:chgData name="Mohammad Vesal" userId="8c69e02aee5b90cf" providerId="LiveId" clId="{A3A3096C-B878-445A-8925-92496D604A6A}" dt="2021-02-08T09:42:37.815" v="201"/>
        <pc:sldMkLst>
          <pc:docMk/>
          <pc:sldMk cId="4119705474" sldId="257"/>
        </pc:sldMkLst>
      </pc:sldChg>
      <pc:sldChg chg="modSp mod">
        <pc:chgData name="Mohammad Vesal" userId="8c69e02aee5b90cf" providerId="LiveId" clId="{A3A3096C-B878-445A-8925-92496D604A6A}" dt="2021-02-08T10:11:52.485" v="202" actId="20577"/>
        <pc:sldMkLst>
          <pc:docMk/>
          <pc:sldMk cId="1870020833" sldId="259"/>
        </pc:sldMkLst>
        <pc:spChg chg="mod">
          <ac:chgData name="Mohammad Vesal" userId="8c69e02aee5b90cf" providerId="LiveId" clId="{A3A3096C-B878-445A-8925-92496D604A6A}" dt="2021-02-08T10:11:52.485" v="202" actId="20577"/>
          <ac:spMkLst>
            <pc:docMk/>
            <pc:sldMk cId="1870020833" sldId="259"/>
            <ac:spMk id="3" creationId="{62A20CBC-F06A-4F9D-A6BD-64562D0854FE}"/>
          </ac:spMkLst>
        </pc:spChg>
      </pc:sldChg>
      <pc:sldChg chg="modSp mod">
        <pc:chgData name="Mohammad Vesal" userId="8c69e02aee5b90cf" providerId="LiveId" clId="{A3A3096C-B878-445A-8925-92496D604A6A}" dt="2021-02-08T09:31:35.649" v="9" actId="20577"/>
        <pc:sldMkLst>
          <pc:docMk/>
          <pc:sldMk cId="396984715" sldId="268"/>
        </pc:sldMkLst>
        <pc:spChg chg="mod">
          <ac:chgData name="Mohammad Vesal" userId="8c69e02aee5b90cf" providerId="LiveId" clId="{A3A3096C-B878-445A-8925-92496D604A6A}" dt="2021-02-08T09:31:35.649" v="9" actId="20577"/>
          <ac:spMkLst>
            <pc:docMk/>
            <pc:sldMk cId="396984715" sldId="268"/>
            <ac:spMk id="3" creationId="{62A20CBC-F06A-4F9D-A6BD-64562D0854FE}"/>
          </ac:spMkLst>
        </pc:spChg>
      </pc:sldChg>
      <pc:sldChg chg="modSp mod">
        <pc:chgData name="Mohammad Vesal" userId="8c69e02aee5b90cf" providerId="LiveId" clId="{A3A3096C-B878-445A-8925-92496D604A6A}" dt="2021-02-08T09:34:34.274" v="45" actId="20577"/>
        <pc:sldMkLst>
          <pc:docMk/>
          <pc:sldMk cId="3396551592" sldId="269"/>
        </pc:sldMkLst>
        <pc:spChg chg="mod">
          <ac:chgData name="Mohammad Vesal" userId="8c69e02aee5b90cf" providerId="LiveId" clId="{A3A3096C-B878-445A-8925-92496D604A6A}" dt="2021-02-08T09:34:34.274" v="45" actId="20577"/>
          <ac:spMkLst>
            <pc:docMk/>
            <pc:sldMk cId="3396551592" sldId="269"/>
            <ac:spMk id="3" creationId="{62A20CBC-F06A-4F9D-A6BD-64562D0854FE}"/>
          </ac:spMkLst>
        </pc:spChg>
      </pc:sldChg>
      <pc:sldChg chg="new del">
        <pc:chgData name="Mohammad Vesal" userId="8c69e02aee5b90cf" providerId="LiveId" clId="{A3A3096C-B878-445A-8925-92496D604A6A}" dt="2021-02-08T09:35:43.351" v="47" actId="47"/>
        <pc:sldMkLst>
          <pc:docMk/>
          <pc:sldMk cId="3407738443" sldId="270"/>
        </pc:sldMkLst>
      </pc:sldChg>
      <pc:sldChg chg="addSp delSp modSp add del mod modClrScheme chgLayout">
        <pc:chgData name="Mohammad Vesal" userId="8c69e02aee5b90cf" providerId="LiveId" clId="{A3A3096C-B878-445A-8925-92496D604A6A}" dt="2021-02-08T09:36:13.628" v="53" actId="47"/>
        <pc:sldMkLst>
          <pc:docMk/>
          <pc:sldMk cId="4037192231" sldId="270"/>
        </pc:sldMkLst>
        <pc:spChg chg="del mod ord">
          <ac:chgData name="Mohammad Vesal" userId="8c69e02aee5b90cf" providerId="LiveId" clId="{A3A3096C-B878-445A-8925-92496D604A6A}" dt="2021-02-08T09:36:07.737" v="52" actId="700"/>
          <ac:spMkLst>
            <pc:docMk/>
            <pc:sldMk cId="4037192231" sldId="270"/>
            <ac:spMk id="2" creationId="{A6CA8F64-C927-46C4-ADAD-650DC904E50D}"/>
          </ac:spMkLst>
        </pc:spChg>
        <pc:spChg chg="del mod ord">
          <ac:chgData name="Mohammad Vesal" userId="8c69e02aee5b90cf" providerId="LiveId" clId="{A3A3096C-B878-445A-8925-92496D604A6A}" dt="2021-02-08T09:36:07.737" v="52" actId="700"/>
          <ac:spMkLst>
            <pc:docMk/>
            <pc:sldMk cId="4037192231" sldId="270"/>
            <ac:spMk id="3" creationId="{62A20CBC-F06A-4F9D-A6BD-64562D0854FE}"/>
          </ac:spMkLst>
        </pc:spChg>
        <pc:spChg chg="add mod ord">
          <ac:chgData name="Mohammad Vesal" userId="8c69e02aee5b90cf" providerId="LiveId" clId="{A3A3096C-B878-445A-8925-92496D604A6A}" dt="2021-02-08T09:36:07.737" v="52" actId="700"/>
          <ac:spMkLst>
            <pc:docMk/>
            <pc:sldMk cId="4037192231" sldId="270"/>
            <ac:spMk id="4" creationId="{8198B578-332E-4AE3-9069-BB0D5898BEB5}"/>
          </ac:spMkLst>
        </pc:spChg>
        <pc:spChg chg="add mod ord">
          <ac:chgData name="Mohammad Vesal" userId="8c69e02aee5b90cf" providerId="LiveId" clId="{A3A3096C-B878-445A-8925-92496D604A6A}" dt="2021-02-08T09:36:07.737" v="52" actId="700"/>
          <ac:spMkLst>
            <pc:docMk/>
            <pc:sldMk cId="4037192231" sldId="270"/>
            <ac:spMk id="5" creationId="{3675D62B-1B6E-4184-B1FE-AE22D60D5A8F}"/>
          </ac:spMkLst>
        </pc:spChg>
      </pc:sldChg>
      <pc:sldChg chg="new del">
        <pc:chgData name="Mohammad Vesal" userId="8c69e02aee5b90cf" providerId="LiveId" clId="{A3A3096C-B878-445A-8925-92496D604A6A}" dt="2021-02-08T09:36:24.372" v="56" actId="47"/>
        <pc:sldMkLst>
          <pc:docMk/>
          <pc:sldMk cId="4293018874" sldId="270"/>
        </pc:sldMkLst>
      </pc:sldChg>
      <pc:sldChg chg="modSp add mod modAnim">
        <pc:chgData name="Mohammad Vesal" userId="8c69e02aee5b90cf" providerId="LiveId" clId="{A3A3096C-B878-445A-8925-92496D604A6A}" dt="2021-02-08T09:41:11.905" v="189"/>
        <pc:sldMkLst>
          <pc:docMk/>
          <pc:sldMk cId="2533122105" sldId="271"/>
        </pc:sldMkLst>
        <pc:spChg chg="mod">
          <ac:chgData name="Mohammad Vesal" userId="8c69e02aee5b90cf" providerId="LiveId" clId="{A3A3096C-B878-445A-8925-92496D604A6A}" dt="2021-02-08T09:37:58.967" v="145" actId="207"/>
          <ac:spMkLst>
            <pc:docMk/>
            <pc:sldMk cId="2533122105" sldId="271"/>
            <ac:spMk id="2" creationId="{A6CA8F64-C927-46C4-ADAD-650DC904E50D}"/>
          </ac:spMkLst>
        </pc:spChg>
        <pc:spChg chg="mod">
          <ac:chgData name="Mohammad Vesal" userId="8c69e02aee5b90cf" providerId="LiveId" clId="{A3A3096C-B878-445A-8925-92496D604A6A}" dt="2021-02-08T09:37:23.486" v="132" actId="207"/>
          <ac:spMkLst>
            <pc:docMk/>
            <pc:sldMk cId="2533122105" sldId="271"/>
            <ac:spMk id="3" creationId="{62A20CBC-F06A-4F9D-A6BD-64562D0854F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D6F466-6187-42FE-B5C8-56E28EB241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AE1E79D2-BEB2-43FE-8776-29B2805847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139644-31B1-4F0A-AB73-6C8FEA48BD48}" type="datetimeFigureOut">
              <a:rPr lang="en-GB" smtClean="0"/>
              <a:t>08/02/2021</a:t>
            </a:fld>
            <a:endParaRPr lang="en-GB"/>
          </a:p>
        </p:txBody>
      </p:sp>
      <p:sp>
        <p:nvSpPr>
          <p:cNvPr id="4" name="Footer Placeholder 3">
            <a:extLst>
              <a:ext uri="{FF2B5EF4-FFF2-40B4-BE49-F238E27FC236}">
                <a16:creationId xmlns:a16="http://schemas.microsoft.com/office/drawing/2014/main" id="{39633A80-B858-4451-B64A-0574D9E25CF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BBD2570-BDF7-422A-89EC-22229E4DB44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8E21E0-E9C9-4982-90C7-4E1FD4090A5A}" type="slidenum">
              <a:rPr lang="en-GB" smtClean="0"/>
              <a:t>‹#›</a:t>
            </a:fld>
            <a:endParaRPr lang="en-GB"/>
          </a:p>
        </p:txBody>
      </p:sp>
    </p:spTree>
    <p:extLst>
      <p:ext uri="{BB962C8B-B14F-4D97-AF65-F5344CB8AC3E}">
        <p14:creationId xmlns:p14="http://schemas.microsoft.com/office/powerpoint/2010/main" val="18680155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nchor="t"/>
          <a:lstStyle>
            <a:lvl1pPr algn="r" rtl="1">
              <a:defRPr sz="5400">
                <a:cs typeface="B Nazanin" panose="00000400000000000000" pitchFamily="2" charset="-78"/>
              </a:defRPr>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r" rtl="1">
              <a:buNone/>
              <a:defRPr>
                <a:solidFill>
                  <a:schemeClr val="tx1"/>
                </a:solidFill>
                <a:cs typeface="B Nazanin" panose="00000400000000000000" pitchFamily="2" charset="-7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nchor="t"/>
          <a:lstStyle>
            <a:lvl1pPr algn="r" rtl="1">
              <a:defRPr>
                <a:cs typeface="B Nazanin" panose="00000400000000000000" pitchFamily="2" charset="-78"/>
              </a:defRPr>
            </a:lvl1pPr>
          </a:lstStyle>
          <a:p>
            <a:fld id="{57C153D0-2C16-488A-B823-A199E1F36A38}" type="datetimeFigureOut">
              <a:rPr lang="en-GB" smtClean="0"/>
              <a:pPr/>
              <a:t>08/02/2021</a:t>
            </a:fld>
            <a:endParaRPr lang="en-GB"/>
          </a:p>
        </p:txBody>
      </p:sp>
      <p:sp>
        <p:nvSpPr>
          <p:cNvPr id="5" name="Footer Placeholder 4"/>
          <p:cNvSpPr>
            <a:spLocks noGrp="1"/>
          </p:cNvSpPr>
          <p:nvPr>
            <p:ph type="ftr" sz="quarter" idx="11"/>
          </p:nvPr>
        </p:nvSpPr>
        <p:spPr/>
        <p:txBody>
          <a:bodyPr anchor="t"/>
          <a:lstStyle>
            <a:lvl1pPr algn="r" rtl="1">
              <a:defRPr>
                <a:cs typeface="B Nazanin" panose="00000400000000000000" pitchFamily="2" charset="-78"/>
              </a:defRPr>
            </a:lvl1pPr>
          </a:lstStyle>
          <a:p>
            <a:endParaRPr lang="en-GB"/>
          </a:p>
        </p:txBody>
      </p:sp>
      <p:sp>
        <p:nvSpPr>
          <p:cNvPr id="6" name="Slide Number Placeholder 5"/>
          <p:cNvSpPr>
            <a:spLocks noGrp="1"/>
          </p:cNvSpPr>
          <p:nvPr>
            <p:ph type="sldNum" sz="quarter" idx="12"/>
          </p:nvPr>
        </p:nvSpPr>
        <p:spPr/>
        <p:txBody>
          <a:bodyPr anchor="t"/>
          <a:lstStyle>
            <a:lvl1pPr algn="r" rtl="1">
              <a:defRPr>
                <a:cs typeface="B Nazanin" panose="00000400000000000000" pitchFamily="2" charset="-78"/>
              </a:defRPr>
            </a:lvl1pPr>
          </a:lstStyle>
          <a:p>
            <a:fld id="{74836E40-F052-4292-94B1-E4725BE2F153}" type="slidenum">
              <a:rPr lang="en-GB" smtClean="0"/>
              <a:pPr/>
              <a:t>‹#›</a:t>
            </a:fld>
            <a:endParaRPr lang="en-GB"/>
          </a:p>
        </p:txBody>
      </p:sp>
    </p:spTree>
    <p:extLst>
      <p:ext uri="{BB962C8B-B14F-4D97-AF65-F5344CB8AC3E}">
        <p14:creationId xmlns:p14="http://schemas.microsoft.com/office/powerpoint/2010/main" val="4076190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C153D0-2C16-488A-B823-A199E1F36A38}" type="datetimeFigureOut">
              <a:rPr lang="en-GB" smtClean="0"/>
              <a:t>08/02/2021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836E40-F052-4292-94B1-E4725BE2F153}" type="slidenum">
              <a:rPr lang="en-GB" smtClean="0"/>
              <a:t>‹#›</a:t>
            </a:fld>
            <a:endParaRPr lang="en-GB"/>
          </a:p>
        </p:txBody>
      </p:sp>
    </p:spTree>
    <p:extLst>
      <p:ext uri="{BB962C8B-B14F-4D97-AF65-F5344CB8AC3E}">
        <p14:creationId xmlns:p14="http://schemas.microsoft.com/office/powerpoint/2010/main" val="1319535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57C153D0-2C16-488A-B823-A199E1F36A38}" type="datetimeFigureOut">
              <a:rPr lang="en-GB" smtClean="0"/>
              <a:t>08/02/2021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836E40-F052-4292-94B1-E4725BE2F153}" type="slidenum">
              <a:rPr lang="en-GB" smtClean="0"/>
              <a:t>‹#›</a:t>
            </a:fld>
            <a:endParaRPr lang="en-GB"/>
          </a:p>
        </p:txBody>
      </p:sp>
    </p:spTree>
    <p:extLst>
      <p:ext uri="{BB962C8B-B14F-4D97-AF65-F5344CB8AC3E}">
        <p14:creationId xmlns:p14="http://schemas.microsoft.com/office/powerpoint/2010/main" val="3195161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57C153D0-2C16-488A-B823-A199E1F36A38}" type="datetimeFigureOut">
              <a:rPr lang="en-GB" smtClean="0"/>
              <a:t>08/02/2021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836E40-F052-4292-94B1-E4725BE2F153}" type="slidenum">
              <a:rPr lang="en-GB" smtClean="0"/>
              <a:t>‹#›</a:t>
            </a:fld>
            <a:endParaRPr lang="en-GB"/>
          </a:p>
        </p:txBody>
      </p:sp>
    </p:spTree>
    <p:extLst>
      <p:ext uri="{BB962C8B-B14F-4D97-AF65-F5344CB8AC3E}">
        <p14:creationId xmlns:p14="http://schemas.microsoft.com/office/powerpoint/2010/main" val="153926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C153D0-2C16-488A-B823-A199E1F36A38}" type="datetimeFigureOut">
              <a:rPr lang="en-GB" smtClean="0"/>
              <a:t>08/02/2021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836E40-F052-4292-94B1-E4725BE2F153}" type="slidenum">
              <a:rPr lang="en-GB" smtClean="0"/>
              <a:t>‹#›</a:t>
            </a:fld>
            <a:endParaRPr lang="en-GB"/>
          </a:p>
        </p:txBody>
      </p:sp>
    </p:spTree>
    <p:extLst>
      <p:ext uri="{BB962C8B-B14F-4D97-AF65-F5344CB8AC3E}">
        <p14:creationId xmlns:p14="http://schemas.microsoft.com/office/powerpoint/2010/main" val="3370114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C153D0-2C16-488A-B823-A199E1F36A38}" type="datetimeFigureOut">
              <a:rPr lang="en-GB" smtClean="0"/>
              <a:t>08/02/2021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836E40-F052-4292-94B1-E4725BE2F153}" type="slidenum">
              <a:rPr lang="en-GB" smtClean="0"/>
              <a:t>‹#›</a:t>
            </a:fld>
            <a:endParaRPr lang="en-GB"/>
          </a:p>
        </p:txBody>
      </p:sp>
    </p:spTree>
    <p:extLst>
      <p:ext uri="{BB962C8B-B14F-4D97-AF65-F5344CB8AC3E}">
        <p14:creationId xmlns:p14="http://schemas.microsoft.com/office/powerpoint/2010/main" val="3921079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C153D0-2C16-488A-B823-A199E1F36A38}" type="datetimeFigureOut">
              <a:rPr lang="en-GB" smtClean="0"/>
              <a:t>08/02/2021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836E40-F052-4292-94B1-E4725BE2F153}" type="slidenum">
              <a:rPr lang="en-GB" smtClean="0"/>
              <a:t>‹#›</a:t>
            </a:fld>
            <a:endParaRPr lang="en-GB"/>
          </a:p>
        </p:txBody>
      </p:sp>
    </p:spTree>
    <p:extLst>
      <p:ext uri="{BB962C8B-B14F-4D97-AF65-F5344CB8AC3E}">
        <p14:creationId xmlns:p14="http://schemas.microsoft.com/office/powerpoint/2010/main" val="1351541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153D0-2C16-488A-B823-A199E1F36A38}" type="datetimeFigureOut">
              <a:rPr lang="en-GB" smtClean="0"/>
              <a:t>08/02/2021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836E40-F052-4292-94B1-E4725BE2F153}" type="slidenum">
              <a:rPr lang="en-GB" smtClean="0"/>
              <a:t>‹#›</a:t>
            </a:fld>
            <a:endParaRPr lang="en-GB"/>
          </a:p>
        </p:txBody>
      </p:sp>
    </p:spTree>
    <p:extLst>
      <p:ext uri="{BB962C8B-B14F-4D97-AF65-F5344CB8AC3E}">
        <p14:creationId xmlns:p14="http://schemas.microsoft.com/office/powerpoint/2010/main" val="1398915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C153D0-2C16-488A-B823-A199E1F36A38}" type="datetimeFigureOut">
              <a:rPr lang="en-GB" smtClean="0"/>
              <a:t>08/02/2021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836E40-F052-4292-94B1-E4725BE2F153}" type="slidenum">
              <a:rPr lang="en-GB" smtClean="0"/>
              <a:t>‹#›</a:t>
            </a:fld>
            <a:endParaRPr lang="en-GB"/>
          </a:p>
        </p:txBody>
      </p:sp>
    </p:spTree>
    <p:extLst>
      <p:ext uri="{BB962C8B-B14F-4D97-AF65-F5344CB8AC3E}">
        <p14:creationId xmlns:p14="http://schemas.microsoft.com/office/powerpoint/2010/main" val="1894239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C153D0-2C16-488A-B823-A199E1F36A38}" type="datetimeFigureOut">
              <a:rPr lang="en-GB" smtClean="0"/>
              <a:t>08/02/2021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836E40-F052-4292-94B1-E4725BE2F153}" type="slidenum">
              <a:rPr lang="en-GB" smtClean="0"/>
              <a:t>‹#›</a:t>
            </a:fld>
            <a:endParaRPr lang="en-GB"/>
          </a:p>
        </p:txBody>
      </p:sp>
    </p:spTree>
    <p:extLst>
      <p:ext uri="{BB962C8B-B14F-4D97-AF65-F5344CB8AC3E}">
        <p14:creationId xmlns:p14="http://schemas.microsoft.com/office/powerpoint/2010/main" val="2064071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C153D0-2C16-488A-B823-A199E1F36A38}" type="datetimeFigureOut">
              <a:rPr lang="en-GB" smtClean="0"/>
              <a:t>08/02/2021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836E40-F052-4292-94B1-E4725BE2F153}" type="slidenum">
              <a:rPr lang="en-GB" smtClean="0"/>
              <a:t>‹#›</a:t>
            </a:fld>
            <a:endParaRPr lang="en-GB"/>
          </a:p>
        </p:txBody>
      </p:sp>
    </p:spTree>
    <p:extLst>
      <p:ext uri="{BB962C8B-B14F-4D97-AF65-F5344CB8AC3E}">
        <p14:creationId xmlns:p14="http://schemas.microsoft.com/office/powerpoint/2010/main" val="128780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153D0-2C16-488A-B823-A199E1F36A38}" type="datetimeFigureOut">
              <a:rPr lang="en-GB" smtClean="0"/>
              <a:t>08/02/2021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836E40-F052-4292-94B1-E4725BE2F153}" type="slidenum">
              <a:rPr lang="en-GB" smtClean="0"/>
              <a:t>‹#›</a:t>
            </a:fld>
            <a:endParaRPr lang="en-GB"/>
          </a:p>
        </p:txBody>
      </p:sp>
    </p:spTree>
    <p:extLst>
      <p:ext uri="{BB962C8B-B14F-4D97-AF65-F5344CB8AC3E}">
        <p14:creationId xmlns:p14="http://schemas.microsoft.com/office/powerpoint/2010/main" val="2077669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C153D0-2C16-488A-B823-A199E1F36A38}" type="datetimeFigureOut">
              <a:rPr lang="en-GB" smtClean="0"/>
              <a:t>08/02/2021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836E40-F052-4292-94B1-E4725BE2F153}" type="slidenum">
              <a:rPr lang="en-GB" smtClean="0"/>
              <a:t>‹#›</a:t>
            </a:fld>
            <a:endParaRPr lang="en-GB"/>
          </a:p>
        </p:txBody>
      </p:sp>
    </p:spTree>
    <p:extLst>
      <p:ext uri="{BB962C8B-B14F-4D97-AF65-F5344CB8AC3E}">
        <p14:creationId xmlns:p14="http://schemas.microsoft.com/office/powerpoint/2010/main" val="4056785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57C153D0-2C16-488A-B823-A199E1F36A38}" type="datetimeFigureOut">
              <a:rPr lang="en-GB" smtClean="0"/>
              <a:t>08/02/2021</a:t>
            </a:fld>
            <a:endParaRPr lang="en-GB"/>
          </a:p>
        </p:txBody>
      </p:sp>
      <p:sp>
        <p:nvSpPr>
          <p:cNvPr id="6" name="Footer Placeholder 5"/>
          <p:cNvSpPr>
            <a:spLocks noGrp="1"/>
          </p:cNvSpPr>
          <p:nvPr>
            <p:ph type="ftr" sz="quarter" idx="11"/>
          </p:nvPr>
        </p:nvSpPr>
        <p:spPr>
          <a:xfrm>
            <a:off x="590396" y="6041362"/>
            <a:ext cx="3295413" cy="365125"/>
          </a:xfrm>
        </p:spPr>
        <p:txBody>
          <a:bodyPr/>
          <a:lstStyle/>
          <a:p>
            <a:endParaRPr lang="en-GB"/>
          </a:p>
        </p:txBody>
      </p:sp>
      <p:sp>
        <p:nvSpPr>
          <p:cNvPr id="7" name="Slide Number Placeholder 6"/>
          <p:cNvSpPr>
            <a:spLocks noGrp="1"/>
          </p:cNvSpPr>
          <p:nvPr>
            <p:ph type="sldNum" sz="quarter" idx="12"/>
          </p:nvPr>
        </p:nvSpPr>
        <p:spPr>
          <a:xfrm>
            <a:off x="4862689" y="5915888"/>
            <a:ext cx="1062155" cy="490599"/>
          </a:xfrm>
        </p:spPr>
        <p:txBody>
          <a:bodyPr/>
          <a:lstStyle/>
          <a:p>
            <a:fld id="{74836E40-F052-4292-94B1-E4725BE2F153}" type="slidenum">
              <a:rPr lang="en-GB" smtClean="0"/>
              <a:t>‹#›</a:t>
            </a:fld>
            <a:endParaRPr lang="en-GB"/>
          </a:p>
        </p:txBody>
      </p:sp>
    </p:spTree>
    <p:extLst>
      <p:ext uri="{BB962C8B-B14F-4D97-AF65-F5344CB8AC3E}">
        <p14:creationId xmlns:p14="http://schemas.microsoft.com/office/powerpoint/2010/main" val="161786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GB"/>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57C153D0-2C16-488A-B823-A199E1F36A38}" type="datetimeFigureOut">
              <a:rPr lang="en-GB" smtClean="0"/>
              <a:t>08/02/2021</a:t>
            </a:fld>
            <a:endParaRPr lang="en-GB"/>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74836E40-F052-4292-94B1-E4725BE2F153}" type="slidenum">
              <a:rPr lang="en-GB" smtClean="0"/>
              <a:t>‹#›</a:t>
            </a:fld>
            <a:endParaRPr lang="en-GB"/>
          </a:p>
        </p:txBody>
      </p:sp>
    </p:spTree>
    <p:extLst>
      <p:ext uri="{BB962C8B-B14F-4D97-AF65-F5344CB8AC3E}">
        <p14:creationId xmlns:p14="http://schemas.microsoft.com/office/powerpoint/2010/main" val="136168810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8F64-C927-46C4-ADAD-650DC904E50D}"/>
              </a:ext>
            </a:extLst>
          </p:cNvPr>
          <p:cNvSpPr>
            <a:spLocks noGrp="1"/>
          </p:cNvSpPr>
          <p:nvPr>
            <p:ph type="ctrTitle"/>
          </p:nvPr>
        </p:nvSpPr>
        <p:spPr/>
        <p:txBody>
          <a:bodyPr/>
          <a:lstStyle/>
          <a:p>
            <a:pPr algn="ctr"/>
            <a:r>
              <a:rPr lang="fa-IR" b="0" dirty="0"/>
              <a:t>به نام خدا</a:t>
            </a:r>
            <a:br>
              <a:rPr lang="fa-IR" dirty="0"/>
            </a:br>
            <a:br>
              <a:rPr lang="fa-IR" dirty="0"/>
            </a:br>
            <a:r>
              <a:rPr lang="fa-IR" dirty="0"/>
              <a:t>۲۲بهمن</a:t>
            </a:r>
            <a:endParaRPr lang="en-GB" dirty="0"/>
          </a:p>
        </p:txBody>
      </p:sp>
      <p:sp>
        <p:nvSpPr>
          <p:cNvPr id="3" name="Subtitle 2">
            <a:extLst>
              <a:ext uri="{FF2B5EF4-FFF2-40B4-BE49-F238E27FC236}">
                <a16:creationId xmlns:a16="http://schemas.microsoft.com/office/drawing/2014/main" id="{62A20CBC-F06A-4F9D-A6BD-64562D0854FE}"/>
              </a:ext>
            </a:extLst>
          </p:cNvPr>
          <p:cNvSpPr>
            <a:spLocks noGrp="1"/>
          </p:cNvSpPr>
          <p:nvPr>
            <p:ph type="subTitle" idx="1"/>
          </p:nvPr>
        </p:nvSpPr>
        <p:spPr/>
        <p:txBody>
          <a:bodyPr/>
          <a:lstStyle/>
          <a:p>
            <a:pPr algn="ctr"/>
            <a:r>
              <a:rPr lang="fa-IR" dirty="0"/>
              <a:t>محسن وصال</a:t>
            </a:r>
            <a:endParaRPr lang="en-GB" dirty="0"/>
          </a:p>
        </p:txBody>
      </p:sp>
    </p:spTree>
    <p:extLst>
      <p:ext uri="{BB962C8B-B14F-4D97-AF65-F5344CB8AC3E}">
        <p14:creationId xmlns:p14="http://schemas.microsoft.com/office/powerpoint/2010/main" val="1460434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8F64-C927-46C4-ADAD-650DC904E50D}"/>
              </a:ext>
            </a:extLst>
          </p:cNvPr>
          <p:cNvSpPr>
            <a:spLocks noGrp="1"/>
          </p:cNvSpPr>
          <p:nvPr>
            <p:ph type="title"/>
          </p:nvPr>
        </p:nvSpPr>
        <p:spPr/>
        <p:txBody>
          <a:bodyPr/>
          <a:lstStyle/>
          <a:p>
            <a:pPr algn="ctr"/>
            <a:r>
              <a:rPr lang="fa-IR" sz="4400" b="0" dirty="0">
                <a:cs typeface="B Nazanin" panose="00000400000000000000" pitchFamily="2" charset="-78"/>
              </a:rPr>
              <a:t>۱۸ بهمن</a:t>
            </a:r>
            <a:endParaRPr lang="en-GB" sz="4400" b="0" dirty="0">
              <a:cs typeface="B Nazanin" panose="00000400000000000000" pitchFamily="2" charset="-78"/>
            </a:endParaRPr>
          </a:p>
        </p:txBody>
      </p:sp>
      <p:sp>
        <p:nvSpPr>
          <p:cNvPr id="3" name="Subtitle 2">
            <a:extLst>
              <a:ext uri="{FF2B5EF4-FFF2-40B4-BE49-F238E27FC236}">
                <a16:creationId xmlns:a16="http://schemas.microsoft.com/office/drawing/2014/main" id="{62A20CBC-F06A-4F9D-A6BD-64562D0854FE}"/>
              </a:ext>
            </a:extLst>
          </p:cNvPr>
          <p:cNvSpPr>
            <a:spLocks noGrp="1"/>
          </p:cNvSpPr>
          <p:nvPr>
            <p:ph type="subTitle" idx="4294967295"/>
          </p:nvPr>
        </p:nvSpPr>
        <p:spPr>
          <a:xfrm>
            <a:off x="810000" y="2546190"/>
            <a:ext cx="10572750" cy="3864622"/>
          </a:xfrm>
        </p:spPr>
        <p:txBody>
          <a:bodyPr anchor="t">
            <a:normAutofit/>
          </a:bodyPr>
          <a:lstStyle/>
          <a:p>
            <a:pPr marL="0" indent="0" algn="r" rtl="1">
              <a:buNone/>
            </a:pPr>
            <a:r>
              <a:rPr lang="fa-IR" sz="2400" b="0" i="0" dirty="0">
                <a:effectLst/>
                <a:latin typeface="Vazir"/>
                <a:cs typeface="B Nazanin" panose="00000400000000000000" pitchFamily="2" charset="-78"/>
              </a:rPr>
              <a:t>در ۱۸ بهمن ۱۳۵۷ عده‌ای از هواداران شاپور بختیار برای حمایت از وی، در ورزشگاه امجدیه تجمع کردند، اما با آغاز به کار کانال انقلاب، تلاش این گروه برای ضربه به انقلاب بی‌نتیجه ماند.</a:t>
            </a:r>
          </a:p>
          <a:p>
            <a:pPr marL="0" indent="0" algn="r" rtl="1">
              <a:buNone/>
            </a:pPr>
            <a:r>
              <a:rPr lang="fa-IR" sz="2400" b="0" i="0" dirty="0">
                <a:effectLst/>
                <a:latin typeface="Vazir"/>
                <a:cs typeface="B Nazanin" panose="00000400000000000000" pitchFamily="2" charset="-78"/>
              </a:rPr>
              <a:t>در ساعات پایانی این روز، پس از شهادت عده‌ای، امام خمینی (ره) فرمان دادند که لیست اشخاص خائن به انقلاب افشا شود که با تلاش متخصصان و مردم، فرستنده‌ای سیار در محل مدرسه علوی راه اندازی شد و اولین مطلبی که از آن پخش شد این بود که "اینجا تهران، کانال انقلاب. "</a:t>
            </a:r>
          </a:p>
          <a:p>
            <a:pPr marL="0" indent="0" algn="r" rtl="1">
              <a:buNone/>
            </a:pPr>
            <a:br>
              <a:rPr lang="fa-IR" sz="2400" dirty="0">
                <a:cs typeface="B Nazanin" panose="00000400000000000000" pitchFamily="2" charset="-78"/>
              </a:rPr>
            </a:br>
            <a:r>
              <a:rPr lang="fa-IR" sz="2400" b="0" i="0" dirty="0">
                <a:effectLst/>
                <a:latin typeface="Vazir"/>
                <a:cs typeface="B Nazanin" panose="00000400000000000000" pitchFamily="2" charset="-78"/>
              </a:rPr>
              <a:t>در این روز، مهندس مهدی بازرگان، نخست‌وزیر دولت موقت که از سوی امام خمینی (ره) منصوب شده بود، در دفتر جدید نخست‌وزیری موقت مستقر شد و تظاهرات مردم در حمایت از دولت موقت انتخابی در شهرهای مختلف از جمله تهران ادامه پیدا کرد.</a:t>
            </a:r>
          </a:p>
        </p:txBody>
      </p:sp>
    </p:spTree>
    <p:extLst>
      <p:ext uri="{BB962C8B-B14F-4D97-AF65-F5344CB8AC3E}">
        <p14:creationId xmlns:p14="http://schemas.microsoft.com/office/powerpoint/2010/main" val="2206167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8F64-C927-46C4-ADAD-650DC904E50D}"/>
              </a:ext>
            </a:extLst>
          </p:cNvPr>
          <p:cNvSpPr>
            <a:spLocks noGrp="1"/>
          </p:cNvSpPr>
          <p:nvPr>
            <p:ph type="title"/>
          </p:nvPr>
        </p:nvSpPr>
        <p:spPr/>
        <p:txBody>
          <a:bodyPr/>
          <a:lstStyle/>
          <a:p>
            <a:pPr algn="ctr"/>
            <a:r>
              <a:rPr lang="fa-IR" sz="4400" b="0" dirty="0">
                <a:cs typeface="B Nazanin" panose="00000400000000000000" pitchFamily="2" charset="-78"/>
              </a:rPr>
              <a:t>۱۹ بهمن</a:t>
            </a:r>
            <a:endParaRPr lang="en-GB" sz="4400" b="0" dirty="0">
              <a:cs typeface="B Nazanin" panose="00000400000000000000" pitchFamily="2" charset="-78"/>
            </a:endParaRPr>
          </a:p>
        </p:txBody>
      </p:sp>
      <p:sp>
        <p:nvSpPr>
          <p:cNvPr id="3" name="Subtitle 2">
            <a:extLst>
              <a:ext uri="{FF2B5EF4-FFF2-40B4-BE49-F238E27FC236}">
                <a16:creationId xmlns:a16="http://schemas.microsoft.com/office/drawing/2014/main" id="{62A20CBC-F06A-4F9D-A6BD-64562D0854FE}"/>
              </a:ext>
            </a:extLst>
          </p:cNvPr>
          <p:cNvSpPr>
            <a:spLocks noGrp="1"/>
          </p:cNvSpPr>
          <p:nvPr>
            <p:ph type="subTitle" idx="4294967295"/>
          </p:nvPr>
        </p:nvSpPr>
        <p:spPr>
          <a:xfrm>
            <a:off x="810000" y="2832269"/>
            <a:ext cx="10572750" cy="3578543"/>
          </a:xfrm>
        </p:spPr>
        <p:txBody>
          <a:bodyPr anchor="t">
            <a:normAutofit/>
          </a:bodyPr>
          <a:lstStyle/>
          <a:p>
            <a:pPr marL="0" indent="0" algn="r" rtl="1">
              <a:buNone/>
            </a:pPr>
            <a:r>
              <a:rPr lang="fa-IR" sz="2400" b="0" i="0" dirty="0">
                <a:effectLst/>
                <a:latin typeface="iran-sans-web"/>
                <a:cs typeface="B Nazanin" panose="00000400000000000000" pitchFamily="2" charset="-78"/>
              </a:rPr>
              <a:t>روز ۱۹ بهمن به دلیل نقش مهم و تأثیر گذار خود در پیروزی انقلاب، آن ظرفیت و گنجایش را دارد که از آن به عنوان نقطه عطف در پیروزی انقلاب اسلامی ایران و تیر خلاص به رژیم منحوس پهلوی نام ببریم.</a:t>
            </a:r>
          </a:p>
          <a:p>
            <a:pPr marL="0" indent="0" algn="r" rtl="1">
              <a:buNone/>
            </a:pPr>
            <a:r>
              <a:rPr lang="fa-IR" sz="2400" b="0" i="0" dirty="0">
                <a:effectLst/>
                <a:latin typeface="iran-sans-web"/>
                <a:cs typeface="B Nazanin" panose="00000400000000000000" pitchFamily="2" charset="-78"/>
              </a:rPr>
              <a:t>۱۹ بهمن ماه سال ۱۳۵۷ روزی بود که نیروی هوایی با امام بیعت کرد و پیکره ارتش به سمت انقلاب حرکت کرد</a:t>
            </a:r>
            <a:endParaRPr lang="fa-IR" sz="2400" dirty="0">
              <a:latin typeface="+mj-lt"/>
              <a:ea typeface="+mj-ea"/>
              <a:cs typeface="B Nazanin" panose="00000400000000000000" pitchFamily="2" charset="-78"/>
            </a:endParaRPr>
          </a:p>
        </p:txBody>
      </p:sp>
    </p:spTree>
    <p:extLst>
      <p:ext uri="{BB962C8B-B14F-4D97-AF65-F5344CB8AC3E}">
        <p14:creationId xmlns:p14="http://schemas.microsoft.com/office/powerpoint/2010/main" val="2494605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8F64-C927-46C4-ADAD-650DC904E50D}"/>
              </a:ext>
            </a:extLst>
          </p:cNvPr>
          <p:cNvSpPr>
            <a:spLocks noGrp="1"/>
          </p:cNvSpPr>
          <p:nvPr>
            <p:ph type="title"/>
          </p:nvPr>
        </p:nvSpPr>
        <p:spPr/>
        <p:txBody>
          <a:bodyPr/>
          <a:lstStyle/>
          <a:p>
            <a:pPr algn="ctr"/>
            <a:r>
              <a:rPr lang="fa-IR" sz="4400" b="0" dirty="0">
                <a:cs typeface="B Nazanin" panose="00000400000000000000" pitchFamily="2" charset="-78"/>
              </a:rPr>
              <a:t>۲۰ بهمن</a:t>
            </a:r>
            <a:endParaRPr lang="en-GB" sz="4400" b="0" dirty="0">
              <a:cs typeface="B Nazanin" panose="00000400000000000000" pitchFamily="2" charset="-78"/>
            </a:endParaRPr>
          </a:p>
        </p:txBody>
      </p:sp>
      <p:sp>
        <p:nvSpPr>
          <p:cNvPr id="3" name="Subtitle 2">
            <a:extLst>
              <a:ext uri="{FF2B5EF4-FFF2-40B4-BE49-F238E27FC236}">
                <a16:creationId xmlns:a16="http://schemas.microsoft.com/office/drawing/2014/main" id="{62A20CBC-F06A-4F9D-A6BD-64562D0854FE}"/>
              </a:ext>
            </a:extLst>
          </p:cNvPr>
          <p:cNvSpPr>
            <a:spLocks noGrp="1"/>
          </p:cNvSpPr>
          <p:nvPr>
            <p:ph type="subTitle" idx="4294967295"/>
          </p:nvPr>
        </p:nvSpPr>
        <p:spPr>
          <a:xfrm>
            <a:off x="810000" y="2832269"/>
            <a:ext cx="10572750" cy="3578543"/>
          </a:xfrm>
        </p:spPr>
        <p:txBody>
          <a:bodyPr anchor="t">
            <a:normAutofit/>
          </a:bodyPr>
          <a:lstStyle/>
          <a:p>
            <a:pPr marL="0" indent="0" algn="just" rtl="1">
              <a:buNone/>
            </a:pPr>
            <a:r>
              <a:rPr lang="fa-IR" sz="2400" dirty="0">
                <a:solidFill>
                  <a:srgbClr val="FEFEFE"/>
                </a:solidFill>
                <a:latin typeface="+mj-lt"/>
                <a:ea typeface="+mj-ea"/>
                <a:cs typeface="B Nazanin" panose="00000400000000000000" pitchFamily="2" charset="-78"/>
              </a:rPr>
              <a:t>مهندس بازگارن نخست وزیر منصوب امام خمینی، در یک سخنرانی در دانشگاه تهران برنامه های دولت خود را روشن کرد.</a:t>
            </a:r>
          </a:p>
          <a:p>
            <a:pPr marL="0" indent="0" algn="just" rtl="1">
              <a:buNone/>
            </a:pPr>
            <a:r>
              <a:rPr lang="fa-IR" sz="2400" dirty="0">
                <a:solidFill>
                  <a:srgbClr val="FEFEFE"/>
                </a:solidFill>
                <a:latin typeface="+mj-lt"/>
                <a:ea typeface="+mj-ea"/>
                <a:cs typeface="B Nazanin" panose="00000400000000000000" pitchFamily="2" charset="-78"/>
              </a:rPr>
              <a:t>قرار بود عصر ۲۰ بهمن بختیار در حضور مهندس بازرگان از سمت نخست وزیری استعفا دهد.اما این امر را به روز یک شنبه ۲۲ بهمن موکول کرد. بختیار می خواست آخرین شانس خود را برای حفظ قدرت ، با استفاده از قدرت همه جانبه ی ارتش، امتحان کند.</a:t>
            </a:r>
          </a:p>
        </p:txBody>
      </p:sp>
    </p:spTree>
    <p:extLst>
      <p:ext uri="{BB962C8B-B14F-4D97-AF65-F5344CB8AC3E}">
        <p14:creationId xmlns:p14="http://schemas.microsoft.com/office/powerpoint/2010/main" val="3049195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8F64-C927-46C4-ADAD-650DC904E50D}"/>
              </a:ext>
            </a:extLst>
          </p:cNvPr>
          <p:cNvSpPr>
            <a:spLocks noGrp="1"/>
          </p:cNvSpPr>
          <p:nvPr>
            <p:ph type="title"/>
          </p:nvPr>
        </p:nvSpPr>
        <p:spPr/>
        <p:txBody>
          <a:bodyPr/>
          <a:lstStyle/>
          <a:p>
            <a:pPr algn="ctr"/>
            <a:r>
              <a:rPr lang="fa-IR" sz="4400" b="0" dirty="0">
                <a:cs typeface="B Nazanin" panose="00000400000000000000" pitchFamily="2" charset="-78"/>
              </a:rPr>
              <a:t>۲۱ بهمن</a:t>
            </a:r>
            <a:endParaRPr lang="en-GB" sz="4400" b="0" dirty="0">
              <a:cs typeface="B Nazanin" panose="00000400000000000000" pitchFamily="2" charset="-78"/>
            </a:endParaRPr>
          </a:p>
        </p:txBody>
      </p:sp>
      <p:sp>
        <p:nvSpPr>
          <p:cNvPr id="3" name="Subtitle 2">
            <a:extLst>
              <a:ext uri="{FF2B5EF4-FFF2-40B4-BE49-F238E27FC236}">
                <a16:creationId xmlns:a16="http://schemas.microsoft.com/office/drawing/2014/main" id="{62A20CBC-F06A-4F9D-A6BD-64562D0854FE}"/>
              </a:ext>
            </a:extLst>
          </p:cNvPr>
          <p:cNvSpPr>
            <a:spLocks noGrp="1"/>
          </p:cNvSpPr>
          <p:nvPr>
            <p:ph type="subTitle" idx="4294967295"/>
          </p:nvPr>
        </p:nvSpPr>
        <p:spPr>
          <a:xfrm>
            <a:off x="810000" y="2832269"/>
            <a:ext cx="10572750" cy="3578543"/>
          </a:xfrm>
        </p:spPr>
        <p:txBody>
          <a:bodyPr anchor="t">
            <a:normAutofit/>
          </a:bodyPr>
          <a:lstStyle/>
          <a:p>
            <a:pPr marL="0" indent="0" algn="just" rtl="1">
              <a:buNone/>
            </a:pPr>
            <a:r>
              <a:rPr lang="fa-IR" sz="2400" b="0" i="0" dirty="0">
                <a:effectLst/>
                <a:latin typeface="vazir"/>
                <a:cs typeface="B Nazanin" panose="00000400000000000000" pitchFamily="2" charset="-78"/>
              </a:rPr>
              <a:t>ساعت ۱۰ صبح اسلحه‌خانه‌ی نیروی هوایی به همت مردم و کمک همافران فتح شد.  ساعاتی بعد کلانتری‌های ۹، ۱۰، ۱۱، ۱۲، ۱۶، ۲۶ و کلانتری نارمک به دست مردم افتاد.</a:t>
            </a:r>
          </a:p>
          <a:p>
            <a:pPr marL="0" indent="0" algn="just" rtl="1">
              <a:buNone/>
            </a:pPr>
            <a:r>
              <a:rPr lang="fa-IR" sz="2400" b="0" i="0" dirty="0">
                <a:effectLst/>
                <a:latin typeface="vazir"/>
                <a:cs typeface="B Nazanin" panose="00000400000000000000" pitchFamily="2" charset="-78"/>
              </a:rPr>
              <a:t>مردم تانک‌ها و نفربر‌ها را به خیابان‌ها آوردند و به یکدیگر روحیه ‌دادند.</a:t>
            </a:r>
            <a:endParaRPr lang="en-US" sz="2400" b="0" i="0" dirty="0">
              <a:effectLst/>
              <a:latin typeface="vazir"/>
              <a:cs typeface="B Nazanin" panose="00000400000000000000" pitchFamily="2" charset="-78"/>
            </a:endParaRPr>
          </a:p>
          <a:p>
            <a:pPr marL="0" indent="0" algn="r" rtl="1">
              <a:buNone/>
            </a:pPr>
            <a:r>
              <a:rPr lang="fa-IR" sz="2400" dirty="0">
                <a:latin typeface="vazir"/>
                <a:cs typeface="B Nazanin" panose="00000400000000000000" pitchFamily="2" charset="-78"/>
              </a:rPr>
              <a:t>با وسعت یافتن دامنه های انقلاب، قرار بر این شد که سران ارتش پهلوی، دست به کودتا زده و با به دست گرفتن قدرت، انقلاب مردمی را سرکوب سازند. از این رو از ساعت چهار بعداز ظهر روز 21 بهمن 57، حکومت نظامی اعلام شد.</a:t>
            </a:r>
          </a:p>
        </p:txBody>
      </p:sp>
    </p:spTree>
    <p:extLst>
      <p:ext uri="{BB962C8B-B14F-4D97-AF65-F5344CB8AC3E}">
        <p14:creationId xmlns:p14="http://schemas.microsoft.com/office/powerpoint/2010/main" val="396984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8F64-C927-46C4-ADAD-650DC904E50D}"/>
              </a:ext>
            </a:extLst>
          </p:cNvPr>
          <p:cNvSpPr>
            <a:spLocks noGrp="1"/>
          </p:cNvSpPr>
          <p:nvPr>
            <p:ph type="title"/>
          </p:nvPr>
        </p:nvSpPr>
        <p:spPr/>
        <p:txBody>
          <a:bodyPr/>
          <a:lstStyle/>
          <a:p>
            <a:pPr algn="ctr"/>
            <a:r>
              <a:rPr lang="fa-IR" sz="4400" b="0" dirty="0">
                <a:solidFill>
                  <a:srgbClr val="FF0000"/>
                </a:solidFill>
                <a:cs typeface="B Nazanin" panose="00000400000000000000" pitchFamily="2" charset="-78"/>
              </a:rPr>
              <a:t>۲۲</a:t>
            </a:r>
            <a:r>
              <a:rPr lang="fa-IR" sz="4400" b="0" dirty="0">
                <a:solidFill>
                  <a:schemeClr val="tx1"/>
                </a:solidFill>
                <a:cs typeface="B Nazanin" panose="00000400000000000000" pitchFamily="2" charset="-78"/>
              </a:rPr>
              <a:t> بهمن</a:t>
            </a:r>
            <a:endParaRPr lang="en-GB" sz="4400" b="0" dirty="0">
              <a:solidFill>
                <a:srgbClr val="FF0000"/>
              </a:solidFill>
              <a:cs typeface="B Nazanin" panose="00000400000000000000" pitchFamily="2" charset="-78"/>
            </a:endParaRPr>
          </a:p>
        </p:txBody>
      </p:sp>
      <p:sp>
        <p:nvSpPr>
          <p:cNvPr id="3" name="Subtitle 2">
            <a:extLst>
              <a:ext uri="{FF2B5EF4-FFF2-40B4-BE49-F238E27FC236}">
                <a16:creationId xmlns:a16="http://schemas.microsoft.com/office/drawing/2014/main" id="{62A20CBC-F06A-4F9D-A6BD-64562D0854FE}"/>
              </a:ext>
            </a:extLst>
          </p:cNvPr>
          <p:cNvSpPr>
            <a:spLocks noGrp="1"/>
          </p:cNvSpPr>
          <p:nvPr>
            <p:ph type="subTitle" idx="4294967295"/>
          </p:nvPr>
        </p:nvSpPr>
        <p:spPr>
          <a:xfrm>
            <a:off x="1162333" y="2046085"/>
            <a:ext cx="10572750" cy="4680640"/>
          </a:xfrm>
        </p:spPr>
        <p:txBody>
          <a:bodyPr anchor="t">
            <a:noAutofit/>
          </a:bodyPr>
          <a:lstStyle/>
          <a:p>
            <a:pPr marL="0" indent="0" algn="r" rtl="1">
              <a:buNone/>
            </a:pPr>
            <a:r>
              <a:rPr lang="fa-IR" sz="2400" b="0" i="0" dirty="0">
                <a:effectLst/>
                <a:latin typeface="ttgm"/>
                <a:cs typeface="B Nazanin" panose="00000400000000000000" pitchFamily="2" charset="-78"/>
              </a:rPr>
              <a:t>در این روز هزاران زن و مرد و پیر و جوان، هر یک به اندازه توان خود برای سرنگونی نهایی رژیم ظلم و جور، کوشش کردند. آنها با سنگربندی در خیابان ها، سینه سپر کردن در برابر تانک ها و با فداکاری و جانفشانی، انقلاب را به پیروزی رساندند. نه فقط در تهران، بلکه در تمامی شهرهای ایران، درگیری مردم با بقایای رژیم شاه جریان داشت.</a:t>
            </a:r>
            <a:endParaRPr lang="en-US" sz="2400" b="0" i="0" dirty="0">
              <a:effectLst/>
              <a:latin typeface="ttgm"/>
              <a:cs typeface="B Nazanin" panose="00000400000000000000" pitchFamily="2" charset="-78"/>
            </a:endParaRPr>
          </a:p>
          <a:p>
            <a:pPr marL="0" indent="0" algn="r" rtl="1">
              <a:buNone/>
            </a:pPr>
            <a:r>
              <a:rPr lang="fa-IR" sz="2400" b="0" i="0" dirty="0">
                <a:effectLst/>
                <a:latin typeface="ttgm"/>
                <a:cs typeface="B Nazanin" panose="00000400000000000000" pitchFamily="2" charset="-78"/>
              </a:rPr>
              <a:t>هنگامی که خبر حرکت نیروهای نظامی از شهرهای مختلف ایران به سمت تهران برای سرکوب قیام مردم پخش شد، مردم شهرهای مسیر به درگیری با نیروهای نظامی پرداختند و با بستن راه، مانع حرمت آنها به سمت تهران شدند. برخی از فرماندهان رده بالای ارتش در این درگیری ها به دست مردم کشته شدند تا سرانجام، ارتش، بی طرفی خود را اعلام کرد.</a:t>
            </a:r>
          </a:p>
          <a:p>
            <a:pPr marL="0" indent="0" algn="r" rtl="1">
              <a:buNone/>
            </a:pPr>
            <a:r>
              <a:rPr lang="fa-IR" sz="2400" b="0" i="0" dirty="0">
                <a:effectLst/>
                <a:latin typeface="ttgm"/>
                <a:cs typeface="B Nazanin" panose="00000400000000000000" pitchFamily="2" charset="-78"/>
              </a:rPr>
              <a:t>وز سرنوشت فرا رسید و در 22 بهمن 1357، نظام ستمشاهی فرو ریخت و ریشه های فاسد دودمان سیاه پهلوی از این کشور اسلامی کنده شد. مبارزه پانزده ساله ملت مسلمان ایران به رهبری امام خمینی (ره) به ثمر رسید و با سرنگونی نظام شاهنشاهی، انقلاب شکوهمند اسلامی ایران پیروز گردید.</a:t>
            </a:r>
            <a:endParaRPr lang="fa-IR" sz="2400" dirty="0">
              <a:latin typeface="+mj-lt"/>
              <a:ea typeface="+mj-ea"/>
              <a:cs typeface="B Nazanin" panose="00000400000000000000" pitchFamily="2" charset="-78"/>
            </a:endParaRPr>
          </a:p>
        </p:txBody>
      </p:sp>
    </p:spTree>
    <p:extLst>
      <p:ext uri="{BB962C8B-B14F-4D97-AF65-F5344CB8AC3E}">
        <p14:creationId xmlns:p14="http://schemas.microsoft.com/office/powerpoint/2010/main" val="3396551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8F64-C927-46C4-ADAD-650DC904E50D}"/>
              </a:ext>
            </a:extLst>
          </p:cNvPr>
          <p:cNvSpPr>
            <a:spLocks noGrp="1"/>
          </p:cNvSpPr>
          <p:nvPr>
            <p:ph type="ctrTitle"/>
          </p:nvPr>
        </p:nvSpPr>
        <p:spPr>
          <a:xfrm>
            <a:off x="810000" y="2155317"/>
            <a:ext cx="10572000" cy="2971051"/>
          </a:xfrm>
        </p:spPr>
        <p:txBody>
          <a:bodyPr/>
          <a:lstStyle/>
          <a:p>
            <a:pPr algn="ctr"/>
            <a:r>
              <a:rPr lang="fa-IR" sz="4400" b="0" dirty="0">
                <a:solidFill>
                  <a:schemeClr val="tx1"/>
                </a:solidFill>
              </a:rPr>
              <a:t>با تشکر از توجه شما</a:t>
            </a:r>
            <a:endParaRPr lang="en-GB" sz="4400" b="0" dirty="0">
              <a:solidFill>
                <a:schemeClr val="tx1"/>
              </a:solidFill>
            </a:endParaRPr>
          </a:p>
        </p:txBody>
      </p:sp>
      <p:sp>
        <p:nvSpPr>
          <p:cNvPr id="3" name="Subtitle 2">
            <a:extLst>
              <a:ext uri="{FF2B5EF4-FFF2-40B4-BE49-F238E27FC236}">
                <a16:creationId xmlns:a16="http://schemas.microsoft.com/office/drawing/2014/main" id="{62A20CBC-F06A-4F9D-A6BD-64562D0854FE}"/>
              </a:ext>
            </a:extLst>
          </p:cNvPr>
          <p:cNvSpPr>
            <a:spLocks noGrp="1"/>
          </p:cNvSpPr>
          <p:nvPr>
            <p:ph type="subTitle" idx="1"/>
          </p:nvPr>
        </p:nvSpPr>
        <p:spPr>
          <a:xfrm>
            <a:off x="810000" y="5196690"/>
            <a:ext cx="10572000" cy="799789"/>
          </a:xfrm>
        </p:spPr>
        <p:txBody>
          <a:bodyPr>
            <a:normAutofit/>
          </a:bodyPr>
          <a:lstStyle/>
          <a:p>
            <a:pPr algn="ctr"/>
            <a:r>
              <a:rPr lang="fa-IR" sz="2800" dirty="0"/>
              <a:t>پایان</a:t>
            </a:r>
            <a:endParaRPr lang="en-GB" sz="2800" dirty="0"/>
          </a:p>
        </p:txBody>
      </p:sp>
    </p:spTree>
    <p:extLst>
      <p:ext uri="{BB962C8B-B14F-4D97-AF65-F5344CB8AC3E}">
        <p14:creationId xmlns:p14="http://schemas.microsoft.com/office/powerpoint/2010/main" val="253312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200" fill="hold">
                                          <p:stCondLst>
                                            <p:cond delay="0"/>
                                          </p:stCondLst>
                                        </p:cTn>
                                        <p:tgtEl>
                                          <p:spTgt spid="2"/>
                                        </p:tgtEl>
                                        <p:attrNameLst>
                                          <p:attrName>r</p:attrName>
                                        </p:attrNameLst>
                                      </p:cBhvr>
                                    </p:animRot>
                                    <p:animRot by="-240000">
                                      <p:cBhvr>
                                        <p:cTn id="7" dur="400" fill="hold">
                                          <p:stCondLst>
                                            <p:cond delay="400"/>
                                          </p:stCondLst>
                                        </p:cTn>
                                        <p:tgtEl>
                                          <p:spTgt spid="2"/>
                                        </p:tgtEl>
                                        <p:attrNameLst>
                                          <p:attrName>r</p:attrName>
                                        </p:attrNameLst>
                                      </p:cBhvr>
                                    </p:animRot>
                                    <p:animRot by="240000">
                                      <p:cBhvr>
                                        <p:cTn id="8" dur="400" fill="hold">
                                          <p:stCondLst>
                                            <p:cond delay="800"/>
                                          </p:stCondLst>
                                        </p:cTn>
                                        <p:tgtEl>
                                          <p:spTgt spid="2"/>
                                        </p:tgtEl>
                                        <p:attrNameLst>
                                          <p:attrName>r</p:attrName>
                                        </p:attrNameLst>
                                      </p:cBhvr>
                                    </p:animRot>
                                    <p:animRot by="-240000">
                                      <p:cBhvr>
                                        <p:cTn id="9" dur="400" fill="hold">
                                          <p:stCondLst>
                                            <p:cond delay="1200"/>
                                          </p:stCondLst>
                                        </p:cTn>
                                        <p:tgtEl>
                                          <p:spTgt spid="2"/>
                                        </p:tgtEl>
                                        <p:attrNameLst>
                                          <p:attrName>r</p:attrName>
                                        </p:attrNameLst>
                                      </p:cBhvr>
                                    </p:animRot>
                                    <p:animRot by="120000">
                                      <p:cBhvr>
                                        <p:cTn id="10" dur="400" fill="hold">
                                          <p:stCondLst>
                                            <p:cond delay="1600"/>
                                          </p:stCondLst>
                                        </p:cTn>
                                        <p:tgtEl>
                                          <p:spTgt spid="2"/>
                                        </p:tgtEl>
                                        <p:attrNameLst>
                                          <p:attrName>r</p:attrName>
                                        </p:attrNameLst>
                                      </p:cBhvr>
                                    </p:animRot>
                                  </p:childTnLst>
                                </p:cTn>
                              </p:par>
                            </p:childTnLst>
                          </p:cTn>
                        </p:par>
                        <p:par>
                          <p:cTn id="11" fill="hold">
                            <p:stCondLst>
                              <p:cond delay="2000"/>
                            </p:stCondLst>
                            <p:childTnLst>
                              <p:par>
                                <p:cTn id="12" presetID="32" presetClass="emph" presetSubtype="0" fill="hold" grpId="1" nodeType="afterEffect">
                                  <p:stCondLst>
                                    <p:cond delay="0"/>
                                  </p:stCondLst>
                                  <p:childTnLst>
                                    <p:animRot by="120000">
                                      <p:cBhvr>
                                        <p:cTn id="13" dur="200" fill="hold">
                                          <p:stCondLst>
                                            <p:cond delay="0"/>
                                          </p:stCondLst>
                                        </p:cTn>
                                        <p:tgtEl>
                                          <p:spTgt spid="2"/>
                                        </p:tgtEl>
                                        <p:attrNameLst>
                                          <p:attrName>r</p:attrName>
                                        </p:attrNameLst>
                                      </p:cBhvr>
                                    </p:animRot>
                                    <p:animRot by="-240000">
                                      <p:cBhvr>
                                        <p:cTn id="14" dur="400" fill="hold">
                                          <p:stCondLst>
                                            <p:cond delay="400"/>
                                          </p:stCondLst>
                                        </p:cTn>
                                        <p:tgtEl>
                                          <p:spTgt spid="2"/>
                                        </p:tgtEl>
                                        <p:attrNameLst>
                                          <p:attrName>r</p:attrName>
                                        </p:attrNameLst>
                                      </p:cBhvr>
                                    </p:animRot>
                                    <p:animRot by="240000">
                                      <p:cBhvr>
                                        <p:cTn id="15" dur="400" fill="hold">
                                          <p:stCondLst>
                                            <p:cond delay="800"/>
                                          </p:stCondLst>
                                        </p:cTn>
                                        <p:tgtEl>
                                          <p:spTgt spid="2"/>
                                        </p:tgtEl>
                                        <p:attrNameLst>
                                          <p:attrName>r</p:attrName>
                                        </p:attrNameLst>
                                      </p:cBhvr>
                                    </p:animRot>
                                    <p:animRot by="-240000">
                                      <p:cBhvr>
                                        <p:cTn id="16" dur="400" fill="hold">
                                          <p:stCondLst>
                                            <p:cond delay="1200"/>
                                          </p:stCondLst>
                                        </p:cTn>
                                        <p:tgtEl>
                                          <p:spTgt spid="2"/>
                                        </p:tgtEl>
                                        <p:attrNameLst>
                                          <p:attrName>r</p:attrName>
                                        </p:attrNameLst>
                                      </p:cBhvr>
                                    </p:animRot>
                                    <p:animRot by="120000">
                                      <p:cBhvr>
                                        <p:cTn id="17" dur="400" fill="hold">
                                          <p:stCondLst>
                                            <p:cond delay="1600"/>
                                          </p:stCondLst>
                                        </p:cTn>
                                        <p:tgtEl>
                                          <p:spTgt spid="2"/>
                                        </p:tgtEl>
                                        <p:attrNameLst>
                                          <p:attrName>r</p:attrName>
                                        </p:attrNameLst>
                                      </p:cBhvr>
                                    </p:animRot>
                                  </p:childTnLst>
                                </p:cTn>
                              </p:par>
                            </p:childTnLst>
                          </p:cTn>
                        </p:par>
                        <p:par>
                          <p:cTn id="18" fill="hold">
                            <p:stCondLst>
                              <p:cond delay="4000"/>
                            </p:stCondLst>
                            <p:childTnLst>
                              <p:par>
                                <p:cTn id="19" presetID="32" presetClass="emph" presetSubtype="0" fill="hold" grpId="2" nodeType="afterEffect">
                                  <p:stCondLst>
                                    <p:cond delay="0"/>
                                  </p:stCondLst>
                                  <p:childTnLst>
                                    <p:animRot by="120000">
                                      <p:cBhvr>
                                        <p:cTn id="20" dur="200" fill="hold">
                                          <p:stCondLst>
                                            <p:cond delay="0"/>
                                          </p:stCondLst>
                                        </p:cTn>
                                        <p:tgtEl>
                                          <p:spTgt spid="2"/>
                                        </p:tgtEl>
                                        <p:attrNameLst>
                                          <p:attrName>r</p:attrName>
                                        </p:attrNameLst>
                                      </p:cBhvr>
                                    </p:animRot>
                                    <p:animRot by="-240000">
                                      <p:cBhvr>
                                        <p:cTn id="21" dur="400" fill="hold">
                                          <p:stCondLst>
                                            <p:cond delay="400"/>
                                          </p:stCondLst>
                                        </p:cTn>
                                        <p:tgtEl>
                                          <p:spTgt spid="2"/>
                                        </p:tgtEl>
                                        <p:attrNameLst>
                                          <p:attrName>r</p:attrName>
                                        </p:attrNameLst>
                                      </p:cBhvr>
                                    </p:animRot>
                                    <p:animRot by="240000">
                                      <p:cBhvr>
                                        <p:cTn id="22" dur="400" fill="hold">
                                          <p:stCondLst>
                                            <p:cond delay="800"/>
                                          </p:stCondLst>
                                        </p:cTn>
                                        <p:tgtEl>
                                          <p:spTgt spid="2"/>
                                        </p:tgtEl>
                                        <p:attrNameLst>
                                          <p:attrName>r</p:attrName>
                                        </p:attrNameLst>
                                      </p:cBhvr>
                                    </p:animRot>
                                    <p:animRot by="-240000">
                                      <p:cBhvr>
                                        <p:cTn id="23" dur="400" fill="hold">
                                          <p:stCondLst>
                                            <p:cond delay="1200"/>
                                          </p:stCondLst>
                                        </p:cTn>
                                        <p:tgtEl>
                                          <p:spTgt spid="2"/>
                                        </p:tgtEl>
                                        <p:attrNameLst>
                                          <p:attrName>r</p:attrName>
                                        </p:attrNameLst>
                                      </p:cBhvr>
                                    </p:animRot>
                                    <p:animRot by="120000">
                                      <p:cBhvr>
                                        <p:cTn id="24" dur="400" fill="hold">
                                          <p:stCondLst>
                                            <p:cond delay="1600"/>
                                          </p:stCondLst>
                                        </p:cTn>
                                        <p:tgtEl>
                                          <p:spTgt spid="2"/>
                                        </p:tgtEl>
                                        <p:attrNameLst>
                                          <p:attrName>r</p:attrName>
                                        </p:attrNameLst>
                                      </p:cBhvr>
                                    </p:animRot>
                                  </p:childTnLst>
                                </p:cTn>
                              </p:par>
                            </p:childTnLst>
                          </p:cTn>
                        </p:par>
                        <p:par>
                          <p:cTn id="25" fill="hold">
                            <p:stCondLst>
                              <p:cond delay="6000"/>
                            </p:stCondLst>
                            <p:childTnLst>
                              <p:par>
                                <p:cTn id="26" presetID="32" presetClass="emph" presetSubtype="0" fill="hold" grpId="3" nodeType="afterEffect">
                                  <p:stCondLst>
                                    <p:cond delay="0"/>
                                  </p:stCondLst>
                                  <p:childTnLst>
                                    <p:animRot by="120000">
                                      <p:cBhvr>
                                        <p:cTn id="27" dur="200" fill="hold">
                                          <p:stCondLst>
                                            <p:cond delay="0"/>
                                          </p:stCondLst>
                                        </p:cTn>
                                        <p:tgtEl>
                                          <p:spTgt spid="2"/>
                                        </p:tgtEl>
                                        <p:attrNameLst>
                                          <p:attrName>r</p:attrName>
                                        </p:attrNameLst>
                                      </p:cBhvr>
                                    </p:animRot>
                                    <p:animRot by="-240000">
                                      <p:cBhvr>
                                        <p:cTn id="28" dur="400" fill="hold">
                                          <p:stCondLst>
                                            <p:cond delay="400"/>
                                          </p:stCondLst>
                                        </p:cTn>
                                        <p:tgtEl>
                                          <p:spTgt spid="2"/>
                                        </p:tgtEl>
                                        <p:attrNameLst>
                                          <p:attrName>r</p:attrName>
                                        </p:attrNameLst>
                                      </p:cBhvr>
                                    </p:animRot>
                                    <p:animRot by="240000">
                                      <p:cBhvr>
                                        <p:cTn id="29" dur="400" fill="hold">
                                          <p:stCondLst>
                                            <p:cond delay="800"/>
                                          </p:stCondLst>
                                        </p:cTn>
                                        <p:tgtEl>
                                          <p:spTgt spid="2"/>
                                        </p:tgtEl>
                                        <p:attrNameLst>
                                          <p:attrName>r</p:attrName>
                                        </p:attrNameLst>
                                      </p:cBhvr>
                                    </p:animRot>
                                    <p:animRot by="-240000">
                                      <p:cBhvr>
                                        <p:cTn id="30" dur="400" fill="hold">
                                          <p:stCondLst>
                                            <p:cond delay="1200"/>
                                          </p:stCondLst>
                                        </p:cTn>
                                        <p:tgtEl>
                                          <p:spTgt spid="2"/>
                                        </p:tgtEl>
                                        <p:attrNameLst>
                                          <p:attrName>r</p:attrName>
                                        </p:attrNameLst>
                                      </p:cBhvr>
                                    </p:animRot>
                                    <p:animRot by="120000">
                                      <p:cBhvr>
                                        <p:cTn id="31" dur="400" fill="hold">
                                          <p:stCondLst>
                                            <p:cond delay="1600"/>
                                          </p:stCondLst>
                                        </p:cTn>
                                        <p:tgtEl>
                                          <p:spTgt spid="2"/>
                                        </p:tgtEl>
                                        <p:attrNameLst>
                                          <p:attrName>r</p:attrName>
                                        </p:attrNameLst>
                                      </p:cBhvr>
                                    </p:animRot>
                                  </p:childTnLst>
                                </p:cTn>
                              </p:par>
                            </p:childTnLst>
                          </p:cTn>
                        </p:par>
                        <p:par>
                          <p:cTn id="32" fill="hold">
                            <p:stCondLst>
                              <p:cond delay="8000"/>
                            </p:stCondLst>
                            <p:childTnLst>
                              <p:par>
                                <p:cTn id="33" presetID="32" presetClass="emph" presetSubtype="0" fill="hold" grpId="4" nodeType="afterEffect">
                                  <p:stCondLst>
                                    <p:cond delay="0"/>
                                  </p:stCondLst>
                                  <p:childTnLst>
                                    <p:animRot by="120000">
                                      <p:cBhvr>
                                        <p:cTn id="34" dur="200" fill="hold">
                                          <p:stCondLst>
                                            <p:cond delay="0"/>
                                          </p:stCondLst>
                                        </p:cTn>
                                        <p:tgtEl>
                                          <p:spTgt spid="2"/>
                                        </p:tgtEl>
                                        <p:attrNameLst>
                                          <p:attrName>r</p:attrName>
                                        </p:attrNameLst>
                                      </p:cBhvr>
                                    </p:animRot>
                                    <p:animRot by="-240000">
                                      <p:cBhvr>
                                        <p:cTn id="35" dur="400" fill="hold">
                                          <p:stCondLst>
                                            <p:cond delay="400"/>
                                          </p:stCondLst>
                                        </p:cTn>
                                        <p:tgtEl>
                                          <p:spTgt spid="2"/>
                                        </p:tgtEl>
                                        <p:attrNameLst>
                                          <p:attrName>r</p:attrName>
                                        </p:attrNameLst>
                                      </p:cBhvr>
                                    </p:animRot>
                                    <p:animRot by="240000">
                                      <p:cBhvr>
                                        <p:cTn id="36" dur="400" fill="hold">
                                          <p:stCondLst>
                                            <p:cond delay="800"/>
                                          </p:stCondLst>
                                        </p:cTn>
                                        <p:tgtEl>
                                          <p:spTgt spid="2"/>
                                        </p:tgtEl>
                                        <p:attrNameLst>
                                          <p:attrName>r</p:attrName>
                                        </p:attrNameLst>
                                      </p:cBhvr>
                                    </p:animRot>
                                    <p:animRot by="-240000">
                                      <p:cBhvr>
                                        <p:cTn id="37" dur="400" fill="hold">
                                          <p:stCondLst>
                                            <p:cond delay="1200"/>
                                          </p:stCondLst>
                                        </p:cTn>
                                        <p:tgtEl>
                                          <p:spTgt spid="2"/>
                                        </p:tgtEl>
                                        <p:attrNameLst>
                                          <p:attrName>r</p:attrName>
                                        </p:attrNameLst>
                                      </p:cBhvr>
                                    </p:animRot>
                                    <p:animRot by="120000">
                                      <p:cBhvr>
                                        <p:cTn id="38" dur="400" fill="hold">
                                          <p:stCondLst>
                                            <p:cond delay="1600"/>
                                          </p:stCondLst>
                                        </p:cTn>
                                        <p:tgtEl>
                                          <p:spTgt spid="2"/>
                                        </p:tgtEl>
                                        <p:attrNameLst>
                                          <p:attrName>r</p:attrName>
                                        </p:attrNameLst>
                                      </p:cBhvr>
                                    </p:animRot>
                                  </p:childTnLst>
                                </p:cTn>
                              </p:par>
                            </p:childTnLst>
                          </p:cTn>
                        </p:par>
                        <p:par>
                          <p:cTn id="39" fill="hold">
                            <p:stCondLst>
                              <p:cond delay="10000"/>
                            </p:stCondLst>
                            <p:childTnLst>
                              <p:par>
                                <p:cTn id="40" presetID="32" presetClass="emph" presetSubtype="0" fill="hold" grpId="5" nodeType="afterEffect">
                                  <p:stCondLst>
                                    <p:cond delay="0"/>
                                  </p:stCondLst>
                                  <p:childTnLst>
                                    <p:animRot by="120000">
                                      <p:cBhvr>
                                        <p:cTn id="41" dur="200" fill="hold">
                                          <p:stCondLst>
                                            <p:cond delay="0"/>
                                          </p:stCondLst>
                                        </p:cTn>
                                        <p:tgtEl>
                                          <p:spTgt spid="2"/>
                                        </p:tgtEl>
                                        <p:attrNameLst>
                                          <p:attrName>r</p:attrName>
                                        </p:attrNameLst>
                                      </p:cBhvr>
                                    </p:animRot>
                                    <p:animRot by="-240000">
                                      <p:cBhvr>
                                        <p:cTn id="42" dur="400" fill="hold">
                                          <p:stCondLst>
                                            <p:cond delay="400"/>
                                          </p:stCondLst>
                                        </p:cTn>
                                        <p:tgtEl>
                                          <p:spTgt spid="2"/>
                                        </p:tgtEl>
                                        <p:attrNameLst>
                                          <p:attrName>r</p:attrName>
                                        </p:attrNameLst>
                                      </p:cBhvr>
                                    </p:animRot>
                                    <p:animRot by="240000">
                                      <p:cBhvr>
                                        <p:cTn id="43" dur="400" fill="hold">
                                          <p:stCondLst>
                                            <p:cond delay="800"/>
                                          </p:stCondLst>
                                        </p:cTn>
                                        <p:tgtEl>
                                          <p:spTgt spid="2"/>
                                        </p:tgtEl>
                                        <p:attrNameLst>
                                          <p:attrName>r</p:attrName>
                                        </p:attrNameLst>
                                      </p:cBhvr>
                                    </p:animRot>
                                    <p:animRot by="-240000">
                                      <p:cBhvr>
                                        <p:cTn id="44" dur="400" fill="hold">
                                          <p:stCondLst>
                                            <p:cond delay="1200"/>
                                          </p:stCondLst>
                                        </p:cTn>
                                        <p:tgtEl>
                                          <p:spTgt spid="2"/>
                                        </p:tgtEl>
                                        <p:attrNameLst>
                                          <p:attrName>r</p:attrName>
                                        </p:attrNameLst>
                                      </p:cBhvr>
                                    </p:animRot>
                                    <p:animRot by="120000">
                                      <p:cBhvr>
                                        <p:cTn id="45" dur="400" fill="hold">
                                          <p:stCondLst>
                                            <p:cond delay="16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P spid="2" grpId="5"/>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8F64-C927-46C4-ADAD-650DC904E50D}"/>
              </a:ext>
            </a:extLst>
          </p:cNvPr>
          <p:cNvSpPr>
            <a:spLocks noGrp="1"/>
          </p:cNvSpPr>
          <p:nvPr>
            <p:ph type="ctrTitle"/>
          </p:nvPr>
        </p:nvSpPr>
        <p:spPr/>
        <p:txBody>
          <a:bodyPr/>
          <a:lstStyle/>
          <a:p>
            <a:pPr algn="ctr"/>
            <a:r>
              <a:rPr lang="fa-IR" sz="4800" b="0" dirty="0"/>
              <a:t>روز ۲۲ بهمن روز پیروزی انقلاب اسلامی است</a:t>
            </a:r>
            <a:endParaRPr lang="en-GB" sz="4800" b="0" dirty="0"/>
          </a:p>
        </p:txBody>
      </p:sp>
      <p:sp>
        <p:nvSpPr>
          <p:cNvPr id="3" name="Subtitle 2">
            <a:extLst>
              <a:ext uri="{FF2B5EF4-FFF2-40B4-BE49-F238E27FC236}">
                <a16:creationId xmlns:a16="http://schemas.microsoft.com/office/drawing/2014/main" id="{62A20CBC-F06A-4F9D-A6BD-64562D0854FE}"/>
              </a:ext>
            </a:extLst>
          </p:cNvPr>
          <p:cNvSpPr>
            <a:spLocks noGrp="1"/>
          </p:cNvSpPr>
          <p:nvPr>
            <p:ph type="subTitle" idx="1"/>
          </p:nvPr>
        </p:nvSpPr>
        <p:spPr>
          <a:xfrm>
            <a:off x="810001" y="5280846"/>
            <a:ext cx="10572000" cy="1093827"/>
          </a:xfrm>
        </p:spPr>
        <p:txBody>
          <a:bodyPr>
            <a:normAutofit fontScale="77500" lnSpcReduction="20000"/>
          </a:bodyPr>
          <a:lstStyle/>
          <a:p>
            <a:pPr algn="just"/>
            <a:r>
              <a:rPr lang="fa-IR" sz="2800" b="0" i="0" dirty="0">
                <a:effectLst/>
                <a:latin typeface="ttgm"/>
              </a:rPr>
              <a:t>ظلم و استبداد بيش از 50 ساله رژيم پهلوي در ايران، ريشه كن شد و به خواست الهي حكومت جمهوري اسلامي تأسيس شد.</a:t>
            </a:r>
          </a:p>
          <a:p>
            <a:pPr algn="just"/>
            <a:r>
              <a:rPr lang="fa-IR" sz="2400" b="0" i="0" dirty="0">
                <a:solidFill>
                  <a:srgbClr val="1F1F1F"/>
                </a:solidFill>
                <a:effectLst/>
                <a:latin typeface="ttgm"/>
              </a:rPr>
              <a:t> </a:t>
            </a:r>
          </a:p>
          <a:p>
            <a:pPr algn="ctr"/>
            <a:endParaRPr lang="fa-IR" sz="2400" dirty="0"/>
          </a:p>
        </p:txBody>
      </p:sp>
    </p:spTree>
    <p:extLst>
      <p:ext uri="{BB962C8B-B14F-4D97-AF65-F5344CB8AC3E}">
        <p14:creationId xmlns:p14="http://schemas.microsoft.com/office/powerpoint/2010/main" val="4119705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8F64-C927-46C4-ADAD-650DC904E50D}"/>
              </a:ext>
            </a:extLst>
          </p:cNvPr>
          <p:cNvSpPr>
            <a:spLocks noGrp="1"/>
          </p:cNvSpPr>
          <p:nvPr>
            <p:ph type="ctrTitle"/>
          </p:nvPr>
        </p:nvSpPr>
        <p:spPr/>
        <p:txBody>
          <a:bodyPr/>
          <a:lstStyle/>
          <a:p>
            <a:pPr algn="ctr"/>
            <a:r>
              <a:rPr lang="fa-IR" sz="4400" b="0" dirty="0"/>
              <a:t>دهه فجر </a:t>
            </a:r>
            <a:endParaRPr lang="en-GB" sz="4400" b="0" dirty="0"/>
          </a:p>
        </p:txBody>
      </p:sp>
      <p:sp>
        <p:nvSpPr>
          <p:cNvPr id="3" name="Subtitle 2">
            <a:extLst>
              <a:ext uri="{FF2B5EF4-FFF2-40B4-BE49-F238E27FC236}">
                <a16:creationId xmlns:a16="http://schemas.microsoft.com/office/drawing/2014/main" id="{62A20CBC-F06A-4F9D-A6BD-64562D0854FE}"/>
              </a:ext>
            </a:extLst>
          </p:cNvPr>
          <p:cNvSpPr>
            <a:spLocks noGrp="1"/>
          </p:cNvSpPr>
          <p:nvPr>
            <p:ph type="subTitle" idx="1"/>
          </p:nvPr>
        </p:nvSpPr>
        <p:spPr/>
        <p:txBody>
          <a:bodyPr/>
          <a:lstStyle/>
          <a:p>
            <a:pPr algn="ctr"/>
            <a:r>
              <a:rPr lang="fa-IR" dirty="0"/>
              <a:t>از روز ۱۲ بهمن که امام خمینی وارد ایران شد تا ۲۲ بهمن که رژیم شاهنشاهی ریشه کن شد</a:t>
            </a:r>
            <a:endParaRPr lang="en-GB" dirty="0"/>
          </a:p>
        </p:txBody>
      </p:sp>
    </p:spTree>
    <p:extLst>
      <p:ext uri="{BB962C8B-B14F-4D97-AF65-F5344CB8AC3E}">
        <p14:creationId xmlns:p14="http://schemas.microsoft.com/office/powerpoint/2010/main" val="4157082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8F64-C927-46C4-ADAD-650DC904E50D}"/>
              </a:ext>
            </a:extLst>
          </p:cNvPr>
          <p:cNvSpPr>
            <a:spLocks noGrp="1"/>
          </p:cNvSpPr>
          <p:nvPr>
            <p:ph type="title"/>
          </p:nvPr>
        </p:nvSpPr>
        <p:spPr/>
        <p:txBody>
          <a:bodyPr/>
          <a:lstStyle/>
          <a:p>
            <a:pPr algn="ctr"/>
            <a:r>
              <a:rPr lang="fa-IR" sz="4400" b="0" dirty="0">
                <a:cs typeface="B Nazanin" panose="00000400000000000000" pitchFamily="2" charset="-78"/>
              </a:rPr>
              <a:t>۱۲</a:t>
            </a:r>
            <a:r>
              <a:rPr lang="fa-IR" sz="4400" b="0" dirty="0"/>
              <a:t> </a:t>
            </a:r>
            <a:r>
              <a:rPr lang="fa-IR" sz="4400" b="0" dirty="0">
                <a:cs typeface="B Nazanin" panose="00000400000000000000" pitchFamily="2" charset="-78"/>
              </a:rPr>
              <a:t>بهمن</a:t>
            </a:r>
            <a:endParaRPr lang="en-GB" sz="4400" b="0" dirty="0">
              <a:cs typeface="B Nazanin" panose="00000400000000000000" pitchFamily="2" charset="-78"/>
            </a:endParaRPr>
          </a:p>
        </p:txBody>
      </p:sp>
      <p:sp>
        <p:nvSpPr>
          <p:cNvPr id="3" name="Subtitle 2">
            <a:extLst>
              <a:ext uri="{FF2B5EF4-FFF2-40B4-BE49-F238E27FC236}">
                <a16:creationId xmlns:a16="http://schemas.microsoft.com/office/drawing/2014/main" id="{62A20CBC-F06A-4F9D-A6BD-64562D0854FE}"/>
              </a:ext>
            </a:extLst>
          </p:cNvPr>
          <p:cNvSpPr>
            <a:spLocks noGrp="1"/>
          </p:cNvSpPr>
          <p:nvPr>
            <p:ph type="subTitle" idx="4294967295"/>
          </p:nvPr>
        </p:nvSpPr>
        <p:spPr>
          <a:xfrm>
            <a:off x="810000" y="2832269"/>
            <a:ext cx="10572750" cy="3578543"/>
          </a:xfrm>
        </p:spPr>
        <p:txBody>
          <a:bodyPr anchor="t">
            <a:normAutofit/>
          </a:bodyPr>
          <a:lstStyle/>
          <a:p>
            <a:pPr marL="0" indent="0" algn="just" rtl="1">
              <a:buNone/>
            </a:pPr>
            <a:r>
              <a:rPr lang="fa-IR" sz="2400" dirty="0">
                <a:solidFill>
                  <a:srgbClr val="FEFEFE"/>
                </a:solidFill>
                <a:latin typeface="+mj-lt"/>
                <a:ea typeface="+mj-ea"/>
                <a:cs typeface="B Nazanin" panose="00000400000000000000" pitchFamily="2" charset="-78"/>
              </a:rPr>
              <a:t>بازگشت امام خمینی (ره) به ایران واقعه‌ای در جریان انقلاب ۱۳۵۷ است که طی آن در ۱۲ بهمن سال ۱۳۵۷ امام خمینی (ره) پس از ۱۵ سال تبعید به ایران بازگشت و در تهران مورد استقبال قریب به سه میلیون ایرانی قرار گرفت. این روز در تقویم رسمی با عنوان روز آغاز دهه فجر، مشخص شده‌ است</a:t>
            </a:r>
            <a:endParaRPr lang="fa-IR" sz="2400" dirty="0">
              <a:solidFill>
                <a:srgbClr val="FEFEFE"/>
              </a:solidFill>
              <a:latin typeface="+mj-lt"/>
              <a:ea typeface="+mj-ea"/>
            </a:endParaRPr>
          </a:p>
        </p:txBody>
      </p:sp>
    </p:spTree>
    <p:extLst>
      <p:ext uri="{BB962C8B-B14F-4D97-AF65-F5344CB8AC3E}">
        <p14:creationId xmlns:p14="http://schemas.microsoft.com/office/powerpoint/2010/main" val="1870020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8F64-C927-46C4-ADAD-650DC904E50D}"/>
              </a:ext>
            </a:extLst>
          </p:cNvPr>
          <p:cNvSpPr>
            <a:spLocks noGrp="1"/>
          </p:cNvSpPr>
          <p:nvPr>
            <p:ph type="title"/>
          </p:nvPr>
        </p:nvSpPr>
        <p:spPr/>
        <p:txBody>
          <a:bodyPr/>
          <a:lstStyle/>
          <a:p>
            <a:pPr algn="ctr"/>
            <a:r>
              <a:rPr lang="fa-IR" sz="4400" b="0" dirty="0">
                <a:cs typeface="B Nazanin" panose="00000400000000000000" pitchFamily="2" charset="-78"/>
              </a:rPr>
              <a:t>۱۳ بهمن</a:t>
            </a:r>
            <a:endParaRPr lang="en-GB" sz="4400" b="0" dirty="0">
              <a:cs typeface="B Nazanin" panose="00000400000000000000" pitchFamily="2" charset="-78"/>
            </a:endParaRPr>
          </a:p>
        </p:txBody>
      </p:sp>
      <p:sp>
        <p:nvSpPr>
          <p:cNvPr id="3" name="Subtitle 2">
            <a:extLst>
              <a:ext uri="{FF2B5EF4-FFF2-40B4-BE49-F238E27FC236}">
                <a16:creationId xmlns:a16="http://schemas.microsoft.com/office/drawing/2014/main" id="{62A20CBC-F06A-4F9D-A6BD-64562D0854FE}"/>
              </a:ext>
            </a:extLst>
          </p:cNvPr>
          <p:cNvSpPr>
            <a:spLocks noGrp="1"/>
          </p:cNvSpPr>
          <p:nvPr>
            <p:ph type="subTitle" idx="4294967295"/>
          </p:nvPr>
        </p:nvSpPr>
        <p:spPr>
          <a:xfrm>
            <a:off x="810000" y="2832269"/>
            <a:ext cx="10572750" cy="3578543"/>
          </a:xfrm>
        </p:spPr>
        <p:txBody>
          <a:bodyPr anchor="t">
            <a:normAutofit/>
          </a:bodyPr>
          <a:lstStyle/>
          <a:p>
            <a:pPr marL="0" indent="0" algn="just" rtl="1">
              <a:buNone/>
            </a:pPr>
            <a:r>
              <a:rPr lang="fa-IR" sz="2400" dirty="0">
                <a:solidFill>
                  <a:srgbClr val="FEFEFE"/>
                </a:solidFill>
                <a:latin typeface="+mj-lt"/>
                <a:ea typeface="+mj-ea"/>
                <a:cs typeface="B Nazanin" panose="00000400000000000000" pitchFamily="2" charset="-78"/>
              </a:rPr>
              <a:t>۱۳ بهمن ۵۷ قشر‌های مختلف مردم به مدرسه علوی رفتند تا با رهبر کبیر انقلاب دیدار کنند.</a:t>
            </a:r>
          </a:p>
          <a:p>
            <a:pPr marL="0" indent="0" algn="just" rtl="1">
              <a:buNone/>
            </a:pPr>
            <a:r>
              <a:rPr lang="fa-IR" sz="2400" dirty="0">
                <a:solidFill>
                  <a:srgbClr val="FEFEFE"/>
                </a:solidFill>
                <a:latin typeface="+mj-lt"/>
                <a:ea typeface="+mj-ea"/>
                <a:cs typeface="B Nazanin" panose="00000400000000000000" pitchFamily="2" charset="-78"/>
              </a:rPr>
              <a:t>تظاهرات علیه نظام ستم شاهی برای پیروزی نهایی ادامه داشت و در این میان، شماری از انقلابیون در شهر‌های مختلف به شهادت رسیدند.</a:t>
            </a:r>
          </a:p>
          <a:p>
            <a:pPr marL="0" indent="0" algn="just" rtl="1">
              <a:buNone/>
            </a:pPr>
            <a:r>
              <a:rPr lang="fa-IR" sz="2400" dirty="0">
                <a:solidFill>
                  <a:srgbClr val="FEFEFE"/>
                </a:solidFill>
                <a:latin typeface="+mj-lt"/>
                <a:ea typeface="+mj-ea"/>
                <a:cs typeface="B Nazanin" panose="00000400000000000000" pitchFamily="2" charset="-78"/>
              </a:rPr>
              <a:t> </a:t>
            </a:r>
          </a:p>
          <a:p>
            <a:pPr marL="0" indent="0" algn="just" rtl="1">
              <a:buNone/>
            </a:pPr>
            <a:endParaRPr lang="fa-IR" sz="1200" dirty="0">
              <a:solidFill>
                <a:srgbClr val="FEFEFE"/>
              </a:solidFill>
              <a:latin typeface="+mj-lt"/>
              <a:ea typeface="+mj-ea"/>
            </a:endParaRPr>
          </a:p>
        </p:txBody>
      </p:sp>
    </p:spTree>
    <p:extLst>
      <p:ext uri="{BB962C8B-B14F-4D97-AF65-F5344CB8AC3E}">
        <p14:creationId xmlns:p14="http://schemas.microsoft.com/office/powerpoint/2010/main" val="3815739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8F64-C927-46C4-ADAD-650DC904E50D}"/>
              </a:ext>
            </a:extLst>
          </p:cNvPr>
          <p:cNvSpPr>
            <a:spLocks noGrp="1"/>
          </p:cNvSpPr>
          <p:nvPr>
            <p:ph type="title"/>
          </p:nvPr>
        </p:nvSpPr>
        <p:spPr/>
        <p:txBody>
          <a:bodyPr/>
          <a:lstStyle/>
          <a:p>
            <a:pPr algn="ctr" rtl="1"/>
            <a:r>
              <a:rPr lang="fa-IR" sz="4400" b="0" dirty="0">
                <a:cs typeface="B Nazanin" panose="00000400000000000000" pitchFamily="2" charset="-78"/>
              </a:rPr>
              <a:t>۱۴ بهمن</a:t>
            </a:r>
            <a:endParaRPr lang="en-GB" sz="4400" b="0" dirty="0">
              <a:cs typeface="B Nazanin" panose="00000400000000000000" pitchFamily="2" charset="-78"/>
            </a:endParaRPr>
          </a:p>
        </p:txBody>
      </p:sp>
      <p:sp>
        <p:nvSpPr>
          <p:cNvPr id="3" name="Subtitle 2">
            <a:extLst>
              <a:ext uri="{FF2B5EF4-FFF2-40B4-BE49-F238E27FC236}">
                <a16:creationId xmlns:a16="http://schemas.microsoft.com/office/drawing/2014/main" id="{62A20CBC-F06A-4F9D-A6BD-64562D0854FE}"/>
              </a:ext>
            </a:extLst>
          </p:cNvPr>
          <p:cNvSpPr>
            <a:spLocks noGrp="1"/>
          </p:cNvSpPr>
          <p:nvPr>
            <p:ph type="subTitle" idx="4294967295"/>
          </p:nvPr>
        </p:nvSpPr>
        <p:spPr>
          <a:xfrm>
            <a:off x="810000" y="2832269"/>
            <a:ext cx="10572750" cy="3578543"/>
          </a:xfrm>
        </p:spPr>
        <p:txBody>
          <a:bodyPr anchor="t">
            <a:normAutofit/>
          </a:bodyPr>
          <a:lstStyle/>
          <a:p>
            <a:pPr marL="0" indent="0" algn="just" rtl="1">
              <a:buNone/>
            </a:pPr>
            <a:r>
              <a:rPr lang="fa-IR" sz="2400" dirty="0">
                <a:solidFill>
                  <a:srgbClr val="FEFEFE"/>
                </a:solidFill>
                <a:latin typeface="+mj-lt"/>
                <a:ea typeface="+mj-ea"/>
                <a:cs typeface="B Nazanin" panose="00000400000000000000" pitchFamily="2" charset="-78"/>
              </a:rPr>
              <a:t>حضرت امام خميني(ره) در يك مصاحبه مطبوعاتي كه نزديك به سيصد خبرنگار ايراني و خارجي در آن حضور داشتند، به تشريح مواضع آينده نظام اسلامي ايران پرداختند و اعلام كردند كه به زودي دولت موقت انقلاب را تشكيل خواهند داد. ايشان اظهار داشتند كه دولت موقت موظف است مقدمات همه‏ پرسي را فراهم كند تا پس از تدوين قانون اساسي، آن را به همه‏ پرسي بگذارد. امام خميني همچنين به دولت بختيار، نخست‏ وزير دست نشانده شاه، هشدار دادند كه در صورت ادامه سركوب مردم، ايشان حكم جهاد خواهند داد. امام همچنين از ارتش خواست تا به مردم بپيوندند. از طرف ديگر اعلام شد كه تا آن زمان، 35 هزار آمريكايي، خاك ايران را ترك كرده‏ اند و ده‏ ها هزار نفر ديگر نيز به زودي از ايران خارج مي‏شوند.</a:t>
            </a:r>
          </a:p>
        </p:txBody>
      </p:sp>
    </p:spTree>
    <p:extLst>
      <p:ext uri="{BB962C8B-B14F-4D97-AF65-F5344CB8AC3E}">
        <p14:creationId xmlns:p14="http://schemas.microsoft.com/office/powerpoint/2010/main" val="3552640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8F64-C927-46C4-ADAD-650DC904E50D}"/>
              </a:ext>
            </a:extLst>
          </p:cNvPr>
          <p:cNvSpPr>
            <a:spLocks noGrp="1"/>
          </p:cNvSpPr>
          <p:nvPr>
            <p:ph type="title"/>
          </p:nvPr>
        </p:nvSpPr>
        <p:spPr/>
        <p:txBody>
          <a:bodyPr/>
          <a:lstStyle/>
          <a:p>
            <a:pPr algn="ctr"/>
            <a:r>
              <a:rPr lang="fa-IR" sz="4400" b="0" dirty="0">
                <a:cs typeface="B Nazanin" panose="00000400000000000000" pitchFamily="2" charset="-78"/>
              </a:rPr>
              <a:t>۱۵ بهمن</a:t>
            </a:r>
            <a:endParaRPr lang="en-GB" sz="4400" b="0" dirty="0">
              <a:cs typeface="B Nazanin" panose="00000400000000000000" pitchFamily="2" charset="-78"/>
            </a:endParaRPr>
          </a:p>
        </p:txBody>
      </p:sp>
      <p:sp>
        <p:nvSpPr>
          <p:cNvPr id="3" name="Subtitle 2">
            <a:extLst>
              <a:ext uri="{FF2B5EF4-FFF2-40B4-BE49-F238E27FC236}">
                <a16:creationId xmlns:a16="http://schemas.microsoft.com/office/drawing/2014/main" id="{62A20CBC-F06A-4F9D-A6BD-64562D0854FE}"/>
              </a:ext>
            </a:extLst>
          </p:cNvPr>
          <p:cNvSpPr>
            <a:spLocks noGrp="1"/>
          </p:cNvSpPr>
          <p:nvPr>
            <p:ph type="subTitle" idx="4294967295"/>
          </p:nvPr>
        </p:nvSpPr>
        <p:spPr>
          <a:xfrm>
            <a:off x="810000" y="2832269"/>
            <a:ext cx="10572750" cy="3578543"/>
          </a:xfrm>
        </p:spPr>
        <p:txBody>
          <a:bodyPr anchor="t">
            <a:normAutofit/>
          </a:bodyPr>
          <a:lstStyle/>
          <a:p>
            <a:pPr marL="0" indent="0" algn="just" rtl="1">
              <a:buNone/>
            </a:pPr>
            <a:r>
              <a:rPr lang="fa-IR" sz="2400" dirty="0">
                <a:solidFill>
                  <a:srgbClr val="FEFEFE"/>
                </a:solidFill>
                <a:latin typeface="+mj-lt"/>
                <a:ea typeface="+mj-ea"/>
                <a:cs typeface="B Nazanin" panose="00000400000000000000" pitchFamily="2" charset="-78"/>
              </a:rPr>
              <a:t>حضرت امام خمینی طی یک سخنرانی جوانان را به ادامه تظاهرات و اعتصابات فرا خواندند.</a:t>
            </a:r>
            <a:br>
              <a:rPr lang="fa-IR" sz="2400" dirty="0">
                <a:solidFill>
                  <a:srgbClr val="FEFEFE"/>
                </a:solidFill>
                <a:latin typeface="+mj-lt"/>
                <a:ea typeface="+mj-ea"/>
                <a:cs typeface="B Nazanin" panose="00000400000000000000" pitchFamily="2" charset="-78"/>
              </a:rPr>
            </a:br>
            <a:endParaRPr lang="fa-IR" sz="2400" dirty="0">
              <a:solidFill>
                <a:srgbClr val="FEFEFE"/>
              </a:solidFill>
              <a:latin typeface="+mj-lt"/>
              <a:ea typeface="+mj-ea"/>
              <a:cs typeface="B Nazanin" panose="00000400000000000000" pitchFamily="2" charset="-78"/>
            </a:endParaRPr>
          </a:p>
          <a:p>
            <a:pPr marL="0" indent="0" algn="just" rtl="1">
              <a:buNone/>
            </a:pPr>
            <a:r>
              <a:rPr lang="fa-IR" sz="2400" dirty="0">
                <a:solidFill>
                  <a:srgbClr val="FEFEFE"/>
                </a:solidFill>
                <a:latin typeface="+mj-lt"/>
                <a:ea typeface="+mj-ea"/>
                <a:cs typeface="B Nazanin" panose="00000400000000000000" pitchFamily="2" charset="-78"/>
              </a:rPr>
              <a:t>در این روز شهردار تهران در حضور حضرت امام استعفا كرد. امام سپس وی را مجددا به عنوان شهردار منصوب كردند. </a:t>
            </a:r>
          </a:p>
          <a:p>
            <a:pPr marL="0" indent="0" algn="just" rtl="1">
              <a:buNone/>
            </a:pPr>
            <a:endParaRPr lang="fa-IR" sz="1200" dirty="0">
              <a:solidFill>
                <a:srgbClr val="FEFEFE"/>
              </a:solidFill>
              <a:latin typeface="+mj-lt"/>
              <a:ea typeface="+mj-ea"/>
            </a:endParaRPr>
          </a:p>
        </p:txBody>
      </p:sp>
    </p:spTree>
    <p:extLst>
      <p:ext uri="{BB962C8B-B14F-4D97-AF65-F5344CB8AC3E}">
        <p14:creationId xmlns:p14="http://schemas.microsoft.com/office/powerpoint/2010/main" val="277146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8F64-C927-46C4-ADAD-650DC904E50D}"/>
              </a:ext>
            </a:extLst>
          </p:cNvPr>
          <p:cNvSpPr>
            <a:spLocks noGrp="1"/>
          </p:cNvSpPr>
          <p:nvPr>
            <p:ph type="title"/>
          </p:nvPr>
        </p:nvSpPr>
        <p:spPr/>
        <p:txBody>
          <a:bodyPr/>
          <a:lstStyle/>
          <a:p>
            <a:pPr algn="ctr"/>
            <a:r>
              <a:rPr lang="fa-IR" sz="4400" b="0" dirty="0">
                <a:cs typeface="B Nazanin" panose="00000400000000000000" pitchFamily="2" charset="-78"/>
              </a:rPr>
              <a:t>۱۶ بهمن</a:t>
            </a:r>
            <a:endParaRPr lang="en-GB" sz="4400" b="0" dirty="0">
              <a:cs typeface="B Nazanin" panose="00000400000000000000" pitchFamily="2" charset="-78"/>
            </a:endParaRPr>
          </a:p>
        </p:txBody>
      </p:sp>
      <p:sp>
        <p:nvSpPr>
          <p:cNvPr id="3" name="Subtitle 2">
            <a:extLst>
              <a:ext uri="{FF2B5EF4-FFF2-40B4-BE49-F238E27FC236}">
                <a16:creationId xmlns:a16="http://schemas.microsoft.com/office/drawing/2014/main" id="{62A20CBC-F06A-4F9D-A6BD-64562D0854FE}"/>
              </a:ext>
            </a:extLst>
          </p:cNvPr>
          <p:cNvSpPr>
            <a:spLocks noGrp="1"/>
          </p:cNvSpPr>
          <p:nvPr>
            <p:ph type="subTitle" idx="4294967295"/>
          </p:nvPr>
        </p:nvSpPr>
        <p:spPr>
          <a:xfrm>
            <a:off x="1149635" y="2492634"/>
            <a:ext cx="10572750" cy="3578543"/>
          </a:xfrm>
        </p:spPr>
        <p:txBody>
          <a:bodyPr anchor="t">
            <a:normAutofit/>
          </a:bodyPr>
          <a:lstStyle/>
          <a:p>
            <a:pPr marL="0" indent="0" algn="just" rtl="1">
              <a:buNone/>
            </a:pPr>
            <a:r>
              <a:rPr lang="fa-IR" sz="2400" dirty="0">
                <a:solidFill>
                  <a:srgbClr val="FEFEFE"/>
                </a:solidFill>
                <a:latin typeface="+mj-lt"/>
                <a:ea typeface="+mj-ea"/>
                <a:cs typeface="B Nazanin" panose="00000400000000000000" pitchFamily="2" charset="-78"/>
              </a:rPr>
              <a:t>آیت‌الله هاشمی رفسنجانی حکم نخست‌وزیری مهندس مهدی بازرگان را قرائت می‌کند. در حالی که مردم هر لحظه به پیروزی نزدیکشان امیدوارتر می‌شوند، جمعی از تیمساران ارتش در حال فراهم کردن مقدمات اجرای طرحی با حمایت</a:t>
            </a:r>
            <a:r>
              <a:rPr lang="fa-IR" sz="2400" b="0" i="0" dirty="0">
                <a:solidFill>
                  <a:srgbClr val="000000"/>
                </a:solidFill>
                <a:effectLst/>
                <a:latin typeface="vazir"/>
              </a:rPr>
              <a:t> </a:t>
            </a:r>
            <a:r>
              <a:rPr lang="fa-IR" sz="2400" dirty="0">
                <a:solidFill>
                  <a:srgbClr val="FEFEFE"/>
                </a:solidFill>
                <a:latin typeface="+mj-lt"/>
                <a:ea typeface="+mj-ea"/>
                <a:cs typeface="B Nazanin" panose="00000400000000000000" pitchFamily="2" charset="-78"/>
              </a:rPr>
              <a:t>مستقیم آمریکا برای دستگیری امام و کشتن مردم هستند.</a:t>
            </a:r>
          </a:p>
          <a:p>
            <a:pPr marL="0" indent="0" algn="just" rtl="1">
              <a:buNone/>
            </a:pPr>
            <a:r>
              <a:rPr lang="fa-IR" sz="2400" dirty="0">
                <a:solidFill>
                  <a:srgbClr val="FEFEFE"/>
                </a:solidFill>
                <a:latin typeface="+mj-lt"/>
                <a:ea typeface="+mj-ea"/>
                <a:cs typeface="B Nazanin" panose="00000400000000000000" pitchFamily="2" charset="-78"/>
              </a:rPr>
              <a:t>اعضای شورای انقلاب، آیت‌الله دکتر بهشتی، آیت‌الله مطهری و مهندس بازرگان با تماس‌های مداوم با فرماندهان ارتش سعی می‌کنند ارتش را بدون خونریزی، متحد ملت کنند. مردم با گل و اشک و شعار به استقبال ارتشیان می‌روند.</a:t>
            </a:r>
          </a:p>
          <a:p>
            <a:pPr marL="0" indent="0" algn="just" rtl="1">
              <a:buNone/>
            </a:pPr>
            <a:endParaRPr lang="fa-IR" sz="2400" dirty="0">
              <a:solidFill>
                <a:srgbClr val="FEFEFE"/>
              </a:solidFill>
              <a:latin typeface="+mj-lt"/>
              <a:ea typeface="+mj-ea"/>
            </a:endParaRPr>
          </a:p>
        </p:txBody>
      </p:sp>
    </p:spTree>
    <p:extLst>
      <p:ext uri="{BB962C8B-B14F-4D97-AF65-F5344CB8AC3E}">
        <p14:creationId xmlns:p14="http://schemas.microsoft.com/office/powerpoint/2010/main" val="3732752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8F64-C927-46C4-ADAD-650DC904E50D}"/>
              </a:ext>
            </a:extLst>
          </p:cNvPr>
          <p:cNvSpPr>
            <a:spLocks noGrp="1"/>
          </p:cNvSpPr>
          <p:nvPr>
            <p:ph type="title"/>
          </p:nvPr>
        </p:nvSpPr>
        <p:spPr/>
        <p:txBody>
          <a:bodyPr/>
          <a:lstStyle/>
          <a:p>
            <a:pPr algn="ctr"/>
            <a:r>
              <a:rPr lang="fa-IR" sz="4400" b="0" dirty="0">
                <a:cs typeface="B Nazanin" panose="00000400000000000000" pitchFamily="2" charset="-78"/>
              </a:rPr>
              <a:t>۱۷بهمن</a:t>
            </a:r>
            <a:endParaRPr lang="en-GB" sz="4400" b="0" dirty="0">
              <a:cs typeface="B Nazanin" panose="00000400000000000000" pitchFamily="2" charset="-78"/>
            </a:endParaRPr>
          </a:p>
        </p:txBody>
      </p:sp>
      <p:sp>
        <p:nvSpPr>
          <p:cNvPr id="3" name="Subtitle 2">
            <a:extLst>
              <a:ext uri="{FF2B5EF4-FFF2-40B4-BE49-F238E27FC236}">
                <a16:creationId xmlns:a16="http://schemas.microsoft.com/office/drawing/2014/main" id="{62A20CBC-F06A-4F9D-A6BD-64562D0854FE}"/>
              </a:ext>
            </a:extLst>
          </p:cNvPr>
          <p:cNvSpPr>
            <a:spLocks noGrp="1"/>
          </p:cNvSpPr>
          <p:nvPr>
            <p:ph type="subTitle" idx="4294967295"/>
          </p:nvPr>
        </p:nvSpPr>
        <p:spPr>
          <a:xfrm>
            <a:off x="810000" y="2832269"/>
            <a:ext cx="10572750" cy="3578543"/>
          </a:xfrm>
        </p:spPr>
        <p:txBody>
          <a:bodyPr anchor="t">
            <a:normAutofit/>
          </a:bodyPr>
          <a:lstStyle/>
          <a:p>
            <a:pPr marL="0" indent="0" algn="r" rtl="1">
              <a:buNone/>
            </a:pPr>
            <a:r>
              <a:rPr lang="fa-IR" sz="2400" b="0" i="0" dirty="0">
                <a:effectLst/>
                <a:latin typeface="tahoma" panose="020B0604030504040204" pitchFamily="34" charset="0"/>
                <a:cs typeface="B Nazanin" panose="00000400000000000000" pitchFamily="2" charset="-78"/>
              </a:rPr>
              <a:t>در 17 بهمن با فراخوانی به مردم جهت راهپیمایی عمومی در تأیید دولت بازرگان، اقشار مختلف مردم ایران حکومت مهندس بازرگان را تأیید کردند و موج راهپیمایی، شهرها را فرا گرفت.</a:t>
            </a:r>
            <a:endParaRPr lang="fa-IR" sz="2400" b="0" i="0" dirty="0">
              <a:effectLst/>
              <a:latin typeface="nazanin" panose="00000400000000000000" pitchFamily="2" charset="-78"/>
              <a:cs typeface="B Nazanin" panose="00000400000000000000" pitchFamily="2" charset="-78"/>
            </a:endParaRPr>
          </a:p>
          <a:p>
            <a:pPr marL="0" indent="0" algn="r" rtl="1">
              <a:buNone/>
            </a:pPr>
            <a:br>
              <a:rPr lang="fa-IR" sz="2400" dirty="0">
                <a:cs typeface="B Nazanin" panose="00000400000000000000" pitchFamily="2" charset="-78"/>
              </a:rPr>
            </a:br>
            <a:endParaRPr lang="fa-IR" sz="2400" dirty="0">
              <a:latin typeface="+mj-lt"/>
              <a:ea typeface="+mj-ea"/>
              <a:cs typeface="B Nazanin" panose="00000400000000000000" pitchFamily="2" charset="-78"/>
            </a:endParaRPr>
          </a:p>
        </p:txBody>
      </p:sp>
    </p:spTree>
    <p:extLst>
      <p:ext uri="{BB962C8B-B14F-4D97-AF65-F5344CB8AC3E}">
        <p14:creationId xmlns:p14="http://schemas.microsoft.com/office/powerpoint/2010/main" val="2887537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179</TotalTime>
  <Words>1105</Words>
  <Application>Microsoft Office PowerPoint</Application>
  <PresentationFormat>Widescreen</PresentationFormat>
  <Paragraphs>44</Paragraphs>
  <Slides>15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Calibri</vt:lpstr>
      <vt:lpstr>Century Gothic</vt:lpstr>
      <vt:lpstr>iran-sans-web</vt:lpstr>
      <vt:lpstr>nazanin</vt:lpstr>
      <vt:lpstr>tahoma</vt:lpstr>
      <vt:lpstr>ttgm</vt:lpstr>
      <vt:lpstr>vazir</vt:lpstr>
      <vt:lpstr>vazir</vt:lpstr>
      <vt:lpstr>Wingdings 2</vt:lpstr>
      <vt:lpstr>Quotable</vt:lpstr>
      <vt:lpstr>به نام خدا  ۲۲بهمن</vt:lpstr>
      <vt:lpstr>روز ۲۲ بهمن روز پیروزی انقلاب اسلامی است</vt:lpstr>
      <vt:lpstr>دهه فجر </vt:lpstr>
      <vt:lpstr>۱۲ بهمن</vt:lpstr>
      <vt:lpstr>۱۳ بهمن</vt:lpstr>
      <vt:lpstr>۱۴ بهمن</vt:lpstr>
      <vt:lpstr>۱۵ بهمن</vt:lpstr>
      <vt:lpstr>۱۶ بهمن</vt:lpstr>
      <vt:lpstr>۱۷بهمن</vt:lpstr>
      <vt:lpstr>۱۸ بهمن</vt:lpstr>
      <vt:lpstr>۱۹ بهمن</vt:lpstr>
      <vt:lpstr>۲۰ بهمن</vt:lpstr>
      <vt:lpstr>۲۱ بهمن</vt:lpstr>
      <vt:lpstr>۲۲ بهمن</vt:lpstr>
      <vt:lpstr>با تشکر از توجه شما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Vesal</dc:creator>
  <cp:lastModifiedBy>Mohammad Vesal</cp:lastModifiedBy>
  <cp:revision>8</cp:revision>
  <dcterms:created xsi:type="dcterms:W3CDTF">2021-02-08T06:41:27Z</dcterms:created>
  <dcterms:modified xsi:type="dcterms:W3CDTF">2021-02-08T10:11:55Z</dcterms:modified>
</cp:coreProperties>
</file>