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5"/>
  </p:handout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D610B9-1269-49AE-91ED-7028B11B4352}" v="7" dt="2020-10-31T18:54:56.233"/>
    <p1510:client id="{E9C753DB-D4E2-4B42-85F6-EEEDAE1FE7FC}" v="18" dt="2020-11-01T07:08:14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1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F68CD6-C68D-46D1-950C-6CBF9EF5E1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5AF92-1902-4954-BC41-CD11F51109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B851B-68C0-4161-A90C-456BFDA29DFB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104836-AE25-4AE5-BBD8-9B2FBD66829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66DD8-9CB3-4200-BD7A-F00BEE55E6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7520F-7013-4EFE-AD2D-B4029EA8C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712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ctr" rtl="1">
              <a:defRPr sz="4800">
                <a:cs typeface="B Mitra" panose="00000400000000000000" pitchFamily="2" charset="-78"/>
              </a:defRPr>
            </a:lvl1pPr>
          </a:lstStyle>
          <a:p>
            <a:endParaRPr lang="fa-IR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 rtl="1">
              <a:buNone/>
              <a:defRPr sz="2000" cap="all" baseline="0">
                <a:solidFill>
                  <a:schemeClr val="tx2"/>
                </a:solidFill>
                <a:cs typeface="B Mitra" panose="00000400000000000000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fa-IR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DE7F119-7E22-4394-B1BF-BDDB33BA3168}" type="datetimeFigureOut">
              <a:rPr lang="en-GB" smtClean="0"/>
              <a:t>01/11/2020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08EB3D7-18AF-4943-8B10-6206D55962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9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F119-7E22-4394-B1BF-BDDB33BA3168}" type="datetimeFigureOut">
              <a:rPr lang="en-GB" smtClean="0"/>
              <a:t>01/11/2020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3D7-18AF-4943-8B10-6206D55962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F119-7E22-4394-B1BF-BDDB33BA3168}" type="datetimeFigureOut">
              <a:rPr lang="en-GB" smtClean="0"/>
              <a:t>01/11/2020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3D7-18AF-4943-8B10-6206D55962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630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F119-7E22-4394-B1BF-BDDB33BA3168}" type="datetimeFigureOut">
              <a:rPr lang="en-GB" smtClean="0"/>
              <a:t>01/11/2020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3D7-18AF-4943-8B10-6206D559627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8682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F119-7E22-4394-B1BF-BDDB33BA3168}" type="datetimeFigureOut">
              <a:rPr lang="en-GB" smtClean="0"/>
              <a:t>01/11/2020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3D7-18AF-4943-8B10-6206D55962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390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F119-7E22-4394-B1BF-BDDB33BA3168}" type="datetimeFigureOut">
              <a:rPr lang="en-GB" smtClean="0"/>
              <a:t>01/11/2020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3D7-18AF-4943-8B10-6206D55962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423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F119-7E22-4394-B1BF-BDDB33BA3168}" type="datetimeFigureOut">
              <a:rPr lang="en-GB" smtClean="0"/>
              <a:t>01/11/2020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3D7-18AF-4943-8B10-6206D55962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2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F119-7E22-4394-B1BF-BDDB33BA3168}" type="datetimeFigureOut">
              <a:rPr lang="en-GB" smtClean="0"/>
              <a:t>01/11/2020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3D7-18AF-4943-8B10-6206D55962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807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F119-7E22-4394-B1BF-BDDB33BA3168}" type="datetimeFigureOut">
              <a:rPr lang="en-GB" smtClean="0"/>
              <a:t>01/11/2020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3D7-18AF-4943-8B10-6206D55962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41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aseline="0">
                <a:latin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 baseline="0">
                <a:latin typeface="Times New Roman" panose="02020603050405020304" pitchFamily="18" charset="0"/>
              </a:defRPr>
            </a:lvl1pPr>
            <a:lvl2pPr>
              <a:defRPr sz="2800" baseline="0">
                <a:latin typeface="Times New Roman" panose="02020603050405020304" pitchFamily="18" charset="0"/>
              </a:defRPr>
            </a:lvl2pPr>
            <a:lvl3pPr>
              <a:defRPr sz="2400" baseline="0">
                <a:latin typeface="Times New Roman" panose="02020603050405020304" pitchFamily="18" charset="0"/>
              </a:defRPr>
            </a:lvl3pPr>
            <a:lvl4pPr>
              <a:defRPr sz="2000" baseline="0">
                <a:latin typeface="Times New Roman" panose="02020603050405020304" pitchFamily="18" charset="0"/>
              </a:defRPr>
            </a:lvl4pPr>
            <a:lvl5pPr>
              <a:defRPr sz="2000"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aseline="0">
                <a:latin typeface="Times New Roman" panose="02020603050405020304" pitchFamily="18" charset="0"/>
              </a:defRPr>
            </a:lvl1pPr>
          </a:lstStyle>
          <a:p>
            <a:fld id="{EDE7F119-7E22-4394-B1BF-BDDB33BA3168}" type="datetimeFigureOut">
              <a:rPr lang="en-GB" smtClean="0"/>
              <a:pPr/>
              <a:t>01/11/2020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aseline="0">
                <a:latin typeface="Times New Roman" panose="02020603050405020304" pitchFamily="18" charset="0"/>
              </a:defRPr>
            </a:lvl1pPr>
          </a:lstStyle>
          <a:p>
            <a:endParaRPr lang="en-GB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>
                <a:latin typeface="Times New Roman" panose="02020603050405020304" pitchFamily="18" charset="0"/>
              </a:defRPr>
            </a:lvl1pPr>
          </a:lstStyle>
          <a:p>
            <a:fld id="{A08EB3D7-18AF-4943-8B10-6206D559627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1381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F119-7E22-4394-B1BF-BDDB33BA3168}" type="datetimeFigureOut">
              <a:rPr lang="en-GB" smtClean="0"/>
              <a:t>01/11/2020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3D7-18AF-4943-8B10-6206D55962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98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F119-7E22-4394-B1BF-BDDB33BA3168}" type="datetimeFigureOut">
              <a:rPr lang="en-GB" smtClean="0"/>
              <a:t>01/11/2020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3D7-18AF-4943-8B10-6206D55962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55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F119-7E22-4394-B1BF-BDDB33BA3168}" type="datetimeFigureOut">
              <a:rPr lang="en-GB" smtClean="0"/>
              <a:t>01/11/2020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3D7-18AF-4943-8B10-6206D55962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56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F119-7E22-4394-B1BF-BDDB33BA3168}" type="datetimeFigureOut">
              <a:rPr lang="en-GB" smtClean="0"/>
              <a:t>01/11/2020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3D7-18AF-4943-8B10-6206D55962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030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F119-7E22-4394-B1BF-BDDB33BA3168}" type="datetimeFigureOut">
              <a:rPr lang="en-GB" smtClean="0"/>
              <a:t>01/11/2020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3D7-18AF-4943-8B10-6206D55962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7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F119-7E22-4394-B1BF-BDDB33BA3168}" type="datetimeFigureOut">
              <a:rPr lang="en-GB" smtClean="0"/>
              <a:t>01/11/2020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3D7-18AF-4943-8B10-6206D55962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80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F119-7E22-4394-B1BF-BDDB33BA3168}" type="datetimeFigureOut">
              <a:rPr lang="en-GB" smtClean="0"/>
              <a:t>01/11/2020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3D7-18AF-4943-8B10-6206D55962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69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1">
              <a:defRPr sz="160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B Mitra" panose="00000400000000000000" pitchFamily="2" charset="-78"/>
              </a:defRPr>
            </a:lvl1pPr>
          </a:lstStyle>
          <a:p>
            <a:fld id="{EDE7F119-7E22-4394-B1BF-BDDB33BA3168}" type="datetimeFigureOut">
              <a:rPr lang="en-GB" smtClean="0"/>
              <a:pPr/>
              <a:t>01/11/2020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600" cap="all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B Mitra" panose="00000400000000000000" pitchFamily="2" charset="-78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1">
              <a:defRPr sz="160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B Mitra" panose="00000400000000000000" pitchFamily="2" charset="-78"/>
              </a:defRPr>
            </a:lvl1pPr>
          </a:lstStyle>
          <a:p>
            <a:fld id="{A08EB3D7-18AF-4943-8B10-6206D559627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871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Times New Roman" panose="02020603050405020304" pitchFamily="18" charset="0"/>
          <a:ea typeface="+mj-ea"/>
          <a:cs typeface="B Mitra" panose="00000400000000000000" pitchFamily="2" charset="-78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4000" kern="1200" baseline="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Times New Roman" panose="02020603050405020304" pitchFamily="18" charset="0"/>
          <a:ea typeface="+mn-ea"/>
          <a:cs typeface="B Mitra" panose="00000400000000000000" pitchFamily="2" charset="-78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3600" kern="1200" baseline="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Times New Roman" panose="02020603050405020304" pitchFamily="18" charset="0"/>
          <a:ea typeface="+mn-ea"/>
          <a:cs typeface="B Mitra" panose="00000400000000000000" pitchFamily="2" charset="-78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Times New Roman" panose="02020603050405020304" pitchFamily="18" charset="0"/>
          <a:ea typeface="+mn-ea"/>
          <a:cs typeface="B Mitra" panose="00000400000000000000" pitchFamily="2" charset="-78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Times New Roman" panose="02020603050405020304" pitchFamily="18" charset="0"/>
          <a:ea typeface="+mn-ea"/>
          <a:cs typeface="B Mitra" panose="00000400000000000000" pitchFamily="2" charset="-78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Times New Roman" panose="02020603050405020304" pitchFamily="18" charset="0"/>
          <a:ea typeface="+mn-ea"/>
          <a:cs typeface="B Mitra" panose="00000400000000000000" pitchFamily="2" charset="-78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9BD06-3C1D-4CA5-A75D-D04FB4B85E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b="1" dirty="0"/>
              <a:t>تحقیق درباره اماکن زیارتی ایران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2AE15C-5A2C-4155-9C7E-A93D400487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bg2">
                    <a:lumMod val="75000"/>
                  </a:schemeClr>
                </a:solidFill>
              </a:rPr>
              <a:t>محسن وصال</a:t>
            </a:r>
          </a:p>
        </p:txBody>
      </p:sp>
    </p:spTree>
    <p:extLst>
      <p:ext uri="{BB962C8B-B14F-4D97-AF65-F5344CB8AC3E}">
        <p14:creationId xmlns:p14="http://schemas.microsoft.com/office/powerpoint/2010/main" val="21015844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24ED506B-79E8-45F0-B1D8-5ED2E929C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5051916"/>
            <a:ext cx="9905998" cy="1478570"/>
          </a:xfrm>
        </p:spPr>
        <p:txBody>
          <a:bodyPr/>
          <a:lstStyle/>
          <a:p>
            <a:pPr algn="ctr"/>
            <a:r>
              <a:rPr lang="fa-IR" dirty="0"/>
              <a:t>حرم شاهچراغ</a:t>
            </a:r>
            <a:r>
              <a:rPr lang="fa-IR" sz="2400" dirty="0"/>
              <a:t>(ع)</a:t>
            </a:r>
            <a:endParaRPr lang="en-GB" dirty="0"/>
          </a:p>
        </p:txBody>
      </p:sp>
      <p:pic>
        <p:nvPicPr>
          <p:cNvPr id="14" name="Content Placeholder 13" descr="A building lit up at night&#10;&#10;Description automatically generated">
            <a:extLst>
              <a:ext uri="{FF2B5EF4-FFF2-40B4-BE49-F238E27FC236}">
                <a16:creationId xmlns:a16="http://schemas.microsoft.com/office/drawing/2014/main" id="{422CE18C-41AB-409D-A084-6BC60A0409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20" y="881733"/>
            <a:ext cx="5479506" cy="3646362"/>
          </a:xfrm>
        </p:spPr>
      </p:pic>
    </p:spTree>
    <p:extLst>
      <p:ext uri="{BB962C8B-B14F-4D97-AF65-F5344CB8AC3E}">
        <p14:creationId xmlns:p14="http://schemas.microsoft.com/office/powerpoint/2010/main" val="1920061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497C-C14A-47F4-A6AD-99B813C77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5051916"/>
            <a:ext cx="9905998" cy="1478570"/>
          </a:xfrm>
        </p:spPr>
        <p:txBody>
          <a:bodyPr/>
          <a:lstStyle/>
          <a:p>
            <a:pPr algn="ctr"/>
            <a:r>
              <a:rPr lang="fa-IR" dirty="0"/>
              <a:t>حرم شاه عبد العظیم حسنی </a:t>
            </a:r>
            <a:r>
              <a:rPr lang="fa-IR" sz="2400" dirty="0"/>
              <a:t>(ع)</a:t>
            </a:r>
            <a:endParaRPr lang="en-GB" dirty="0"/>
          </a:p>
        </p:txBody>
      </p:sp>
      <p:pic>
        <p:nvPicPr>
          <p:cNvPr id="5" name="Content Placeholder 4" descr="A close up of a church&#10;&#10;Description automatically generated">
            <a:extLst>
              <a:ext uri="{FF2B5EF4-FFF2-40B4-BE49-F238E27FC236}">
                <a16:creationId xmlns:a16="http://schemas.microsoft.com/office/drawing/2014/main" id="{8210476F-81B2-4C89-B6E6-05D6CF2815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062" y="792480"/>
            <a:ext cx="5393614" cy="3783580"/>
          </a:xfrm>
        </p:spPr>
      </p:pic>
    </p:spTree>
    <p:extLst>
      <p:ext uri="{BB962C8B-B14F-4D97-AF65-F5344CB8AC3E}">
        <p14:creationId xmlns:p14="http://schemas.microsoft.com/office/powerpoint/2010/main" val="3914612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6209-53D9-424E-AF6F-911FADDAA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076" y="5051916"/>
            <a:ext cx="9905998" cy="1478570"/>
          </a:xfrm>
        </p:spPr>
        <p:txBody>
          <a:bodyPr/>
          <a:lstStyle/>
          <a:p>
            <a:pPr algn="ctr"/>
            <a:r>
              <a:rPr lang="fa-IR" dirty="0"/>
              <a:t>مسجد جمکران</a:t>
            </a:r>
            <a:endParaRPr lang="en-GB" dirty="0"/>
          </a:p>
        </p:txBody>
      </p:sp>
      <p:pic>
        <p:nvPicPr>
          <p:cNvPr id="5" name="Content Placeholder 4" descr="A large building&#10;&#10;Description automatically generated">
            <a:extLst>
              <a:ext uri="{FF2B5EF4-FFF2-40B4-BE49-F238E27FC236}">
                <a16:creationId xmlns:a16="http://schemas.microsoft.com/office/drawing/2014/main" id="{3626C68E-F805-4451-8C02-661CE0B9C2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759" y="327514"/>
            <a:ext cx="7194147" cy="4787378"/>
          </a:xfrm>
        </p:spPr>
      </p:pic>
    </p:spTree>
    <p:extLst>
      <p:ext uri="{BB962C8B-B14F-4D97-AF65-F5344CB8AC3E}">
        <p14:creationId xmlns:p14="http://schemas.microsoft.com/office/powerpoint/2010/main" val="1729133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34F5E6-9645-4154-A3FE-3FB54840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334106"/>
            <a:ext cx="9905998" cy="2690740"/>
          </a:xfrm>
        </p:spPr>
        <p:txBody>
          <a:bodyPr>
            <a:normAutofit/>
          </a:bodyPr>
          <a:lstStyle/>
          <a:p>
            <a:pPr algn="ctr"/>
            <a:r>
              <a:rPr lang="fa-IR" dirty="0"/>
              <a:t>ممنون که به کنفرانس من گوش دادید</a:t>
            </a:r>
            <a:br>
              <a:rPr lang="fa-IR" dirty="0"/>
            </a:br>
            <a:r>
              <a:rPr lang="fa-IR" dirty="0"/>
              <a:t> </a:t>
            </a:r>
            <a:br>
              <a:rPr lang="fa-IR" dirty="0"/>
            </a:br>
            <a:r>
              <a:rPr lang="fa-IR" dirty="0"/>
              <a:t>پایان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98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A03828-5CD4-4B20-8F6A-290CA64CD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4737254"/>
          </a:xfrm>
        </p:spPr>
        <p:txBody>
          <a:bodyPr anchor="ctr"/>
          <a:lstStyle/>
          <a:p>
            <a:r>
              <a:rPr lang="fa-IR" dirty="0"/>
              <a:t>مهمترین مکان زیارتی ایران حرم امام رضا</a:t>
            </a:r>
            <a:r>
              <a:rPr lang="fa-IR" sz="3200" dirty="0"/>
              <a:t>(ع) </a:t>
            </a:r>
            <a:r>
              <a:rPr lang="fa-IR" dirty="0"/>
              <a:t>است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254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FF688-6D22-4972-B54A-C1D844223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040" y="417740"/>
            <a:ext cx="9906000" cy="914671"/>
          </a:xfrm>
        </p:spPr>
        <p:txBody>
          <a:bodyPr anchor="t">
            <a:normAutofit fontScale="90000"/>
          </a:bodyPr>
          <a:lstStyle/>
          <a:p>
            <a:pPr algn="r"/>
            <a:r>
              <a:rPr lang="fa-IR" dirty="0"/>
              <a:t>چند مکان زیارتی مهم دیگر در ایران:</a:t>
            </a:r>
            <a:br>
              <a:rPr lang="fa-IR" dirty="0"/>
            </a:br>
            <a:br>
              <a:rPr lang="fa-IR" sz="3600" dirty="0"/>
            </a:b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1669A6-C674-4331-BFC3-7CF75A5E4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72040" y="1332411"/>
            <a:ext cx="9906000" cy="3951720"/>
          </a:xfrm>
        </p:spPr>
        <p:txBody>
          <a:bodyPr>
            <a:normAutofit fontScale="92500" lnSpcReduction="20000"/>
          </a:bodyPr>
          <a:lstStyle/>
          <a:p>
            <a:r>
              <a:rPr lang="fa-IR" sz="3600" dirty="0">
                <a:solidFill>
                  <a:schemeClr val="tx1">
                    <a:lumMod val="95000"/>
                  </a:schemeClr>
                </a:solidFill>
              </a:rPr>
              <a:t>۱.</a:t>
            </a:r>
            <a:r>
              <a:rPr lang="fa-IR" sz="1100" dirty="0">
                <a:solidFill>
                  <a:schemeClr val="tx1">
                    <a:lumMod val="95000"/>
                  </a:schemeClr>
                </a:solidFill>
              </a:rPr>
              <a:t>. </a:t>
            </a:r>
            <a:r>
              <a:rPr lang="fa-IR" sz="3600" dirty="0">
                <a:solidFill>
                  <a:schemeClr val="tx1">
                    <a:lumMod val="95000"/>
                  </a:schemeClr>
                </a:solidFill>
              </a:rPr>
              <a:t>حرم حضرت معصومه در قم</a:t>
            </a:r>
            <a:br>
              <a:rPr lang="fa-IR" sz="36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fa-IR" sz="3600" dirty="0">
                <a:solidFill>
                  <a:schemeClr val="tx1">
                    <a:lumMod val="95000"/>
                  </a:schemeClr>
                </a:solidFill>
              </a:rPr>
              <a:t>۲. حرم شاهچراغ در شیراز </a:t>
            </a:r>
            <a:br>
              <a:rPr lang="fa-IR" sz="36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fa-IR" sz="3600" dirty="0">
                <a:solidFill>
                  <a:schemeClr val="tx1">
                    <a:lumMod val="95000"/>
                  </a:schemeClr>
                </a:solidFill>
              </a:rPr>
              <a:t>۳. مسجد جمکران در قم</a:t>
            </a:r>
            <a:br>
              <a:rPr lang="fa-IR" sz="36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fa-IR" sz="3600" dirty="0">
                <a:solidFill>
                  <a:schemeClr val="tx1">
                    <a:lumMod val="95000"/>
                  </a:schemeClr>
                </a:solidFill>
              </a:rPr>
              <a:t>۴. حرم شاه عبد العظیم حسنی</a:t>
            </a:r>
            <a:br>
              <a:rPr lang="fa-IR" sz="36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fa-IR" sz="3600" dirty="0">
                <a:solidFill>
                  <a:schemeClr val="tx1">
                    <a:lumMod val="95000"/>
                  </a:schemeClr>
                </a:solidFill>
              </a:rPr>
              <a:t>۵ . امامزاده داوود در شهرستان تهران</a:t>
            </a:r>
            <a:br>
              <a:rPr lang="fa-IR" sz="36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fa-IR" sz="3600" dirty="0">
                <a:solidFill>
                  <a:schemeClr val="tx1">
                    <a:lumMod val="95000"/>
                  </a:schemeClr>
                </a:solidFill>
              </a:rPr>
              <a:t>۶‌‌‌‌‌‌ . امامزاده صالح در تهران </a:t>
            </a:r>
            <a:br>
              <a:rPr lang="fa-IR" sz="36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fa-IR" sz="3600" dirty="0">
                <a:solidFill>
                  <a:schemeClr val="tx1">
                    <a:lumMod val="95000"/>
                  </a:schemeClr>
                </a:solidFill>
              </a:rPr>
              <a:t>و ... </a:t>
            </a:r>
            <a:r>
              <a:rPr lang="fa-IR" sz="3800" dirty="0">
                <a:solidFill>
                  <a:schemeClr val="tx1">
                    <a:lumMod val="95000"/>
                  </a:schemeClr>
                </a:solidFill>
              </a:rPr>
              <a:t>.</a:t>
            </a:r>
            <a:endParaRPr lang="en-GB" sz="3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5F89E2-5B4A-4F12-83E2-7675F36F86EE}"/>
              </a:ext>
            </a:extLst>
          </p:cNvPr>
          <p:cNvSpPr txBox="1"/>
          <p:nvPr/>
        </p:nvSpPr>
        <p:spPr>
          <a:xfrm>
            <a:off x="2629989" y="5284131"/>
            <a:ext cx="8878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cap="all" dirty="0">
                <a:solidFill>
                  <a:schemeClr val="tx1">
                    <a:tint val="75000"/>
                  </a:schemeClr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Times New Roman" panose="02020603050405020304" pitchFamily="18" charset="0"/>
                <a:cs typeface="B Mitra" panose="00000400000000000000" pitchFamily="2" charset="-78"/>
              </a:rPr>
              <a:t>در کل مکان های زیارتی زیادی در ایران وجود دارد که من همه آنها را نام نبرده ام</a:t>
            </a:r>
            <a:endParaRPr lang="en-GB" sz="2800" cap="all" dirty="0">
              <a:solidFill>
                <a:schemeClr val="tx1">
                  <a:tint val="75000"/>
                </a:schemeClr>
              </a:solidFill>
              <a:effectLst>
                <a:outerShdw blurRad="152400" dist="38100" dir="2700000" algn="tl">
                  <a:srgbClr val="000000">
                    <a:alpha val="36000"/>
                  </a:srgbClr>
                </a:outerShdw>
              </a:effectLst>
              <a:latin typeface="Times New Roman" panose="02020603050405020304" pitchFamily="18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85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B7E0B-FA03-4004-9382-EF0818DA4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fa-IR" sz="4800" dirty="0"/>
              <a:t> ایران هزاران امامزاده دارد که نمی توانم همه آنها را نام ببرم ولی تعداد آنها را می دانم</a:t>
            </a:r>
            <a:br>
              <a:rPr lang="fa-IR" sz="4800" dirty="0"/>
            </a:br>
            <a:br>
              <a:rPr lang="fa-IR" sz="4800" dirty="0"/>
            </a:br>
            <a:endParaRPr lang="en-GB" sz="4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71E2A-AE95-4AB8-947C-7378BC60A0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/>
              <a:t>تعداد امامزاده های ایران ۸۱۶۷ است!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6840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Map&#10;&#10;Description automatically generated">
            <a:extLst>
              <a:ext uri="{FF2B5EF4-FFF2-40B4-BE49-F238E27FC236}">
                <a16:creationId xmlns:a16="http://schemas.microsoft.com/office/drawing/2014/main" id="{5A43776C-2F12-4443-9829-7A2CD683EE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225" y="64225"/>
            <a:ext cx="6729549" cy="6729549"/>
          </a:xfrm>
        </p:spPr>
      </p:pic>
    </p:spTree>
    <p:extLst>
      <p:ext uri="{BB962C8B-B14F-4D97-AF65-F5344CB8AC3E}">
        <p14:creationId xmlns:p14="http://schemas.microsoft.com/office/powerpoint/2010/main" val="479991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38620-7472-4FCF-9AA5-508A1461D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18881"/>
            <a:ext cx="9905998" cy="1009985"/>
          </a:xfrm>
        </p:spPr>
        <p:txBody>
          <a:bodyPr/>
          <a:lstStyle/>
          <a:p>
            <a:pPr algn="ctr"/>
            <a:r>
              <a:rPr lang="fa-IR" dirty="0"/>
              <a:t>در ایران چند پیامبر هم دفن هستند</a:t>
            </a:r>
            <a:endParaRPr lang="en-GB" dirty="0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D3D71C61-C7DF-42FD-A942-A1B722BAF7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536" y="1352410"/>
            <a:ext cx="4448927" cy="5163165"/>
          </a:xfrm>
        </p:spPr>
      </p:pic>
    </p:spTree>
    <p:extLst>
      <p:ext uri="{BB962C8B-B14F-4D97-AF65-F5344CB8AC3E}">
        <p14:creationId xmlns:p14="http://schemas.microsoft.com/office/powerpoint/2010/main" val="380598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06E5D-F649-4FC7-B203-9402CE480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950430"/>
            <a:ext cx="9905998" cy="1478570"/>
          </a:xfrm>
        </p:spPr>
        <p:txBody>
          <a:bodyPr/>
          <a:lstStyle/>
          <a:p>
            <a:pPr algn="ctr"/>
            <a:r>
              <a:rPr lang="fa-IR" dirty="0"/>
              <a:t>در آخر هم چند تصویر از چند مکان زیارتی: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246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F4B81-4C34-4D37-B85F-819E04579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659" y="5050970"/>
            <a:ext cx="9905998" cy="1478570"/>
          </a:xfrm>
        </p:spPr>
        <p:txBody>
          <a:bodyPr/>
          <a:lstStyle/>
          <a:p>
            <a:pPr algn="ctr"/>
            <a:r>
              <a:rPr lang="fa-IR" dirty="0"/>
              <a:t>حرم امام رضا</a:t>
            </a:r>
            <a:r>
              <a:rPr lang="fa-IR" sz="2400" dirty="0"/>
              <a:t>(ع)</a:t>
            </a:r>
            <a:endParaRPr lang="en-GB" dirty="0"/>
          </a:p>
        </p:txBody>
      </p:sp>
      <p:pic>
        <p:nvPicPr>
          <p:cNvPr id="9" name="Content Placeholder 8" descr="A picture containing outdoor, track, train, building&#10;&#10;Description automatically generated">
            <a:extLst>
              <a:ext uri="{FF2B5EF4-FFF2-40B4-BE49-F238E27FC236}">
                <a16:creationId xmlns:a16="http://schemas.microsoft.com/office/drawing/2014/main" id="{16575756-3319-4F92-8733-A67AE0AB61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052" y="660424"/>
            <a:ext cx="4623072" cy="4623072"/>
          </a:xfrm>
        </p:spPr>
      </p:pic>
    </p:spTree>
    <p:extLst>
      <p:ext uri="{BB962C8B-B14F-4D97-AF65-F5344CB8AC3E}">
        <p14:creationId xmlns:p14="http://schemas.microsoft.com/office/powerpoint/2010/main" val="1440777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glass building&#10;&#10;Description automatically generated">
            <a:extLst>
              <a:ext uri="{FF2B5EF4-FFF2-40B4-BE49-F238E27FC236}">
                <a16:creationId xmlns:a16="http://schemas.microsoft.com/office/drawing/2014/main" id="{9659B2DA-5636-4EA9-9FC7-BA8173DECF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704" y="1092177"/>
            <a:ext cx="4504642" cy="313148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1FCC17-4D2F-4DF2-A798-064BFA110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97" y="4833467"/>
            <a:ext cx="9905998" cy="1478570"/>
          </a:xfrm>
        </p:spPr>
        <p:txBody>
          <a:bodyPr/>
          <a:lstStyle/>
          <a:p>
            <a:pPr algn="ctr"/>
            <a:r>
              <a:rPr lang="fa-IR" dirty="0"/>
              <a:t>حرم حضرت معصومه</a:t>
            </a:r>
            <a:r>
              <a:rPr lang="fa-IR" sz="2400" dirty="0"/>
              <a:t>(س)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274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106</TotalTime>
  <Words>177</Words>
  <Application>Microsoft Office PowerPoint</Application>
  <PresentationFormat>Widescreen</PresentationFormat>
  <Paragraphs>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Tw Cen MT</vt:lpstr>
      <vt:lpstr>Circuit</vt:lpstr>
      <vt:lpstr>تحقیق درباره اماکن زیارتی ایران</vt:lpstr>
      <vt:lpstr>مهمترین مکان زیارتی ایران حرم امام رضا(ع) است </vt:lpstr>
      <vt:lpstr>چند مکان زیارتی مهم دیگر در ایران:  </vt:lpstr>
      <vt:lpstr> ایران هزاران امامزاده دارد که نمی توانم همه آنها را نام ببرم ولی تعداد آنها را می دانم  </vt:lpstr>
      <vt:lpstr>PowerPoint Presentation</vt:lpstr>
      <vt:lpstr>در ایران چند پیامبر هم دفن هستند</vt:lpstr>
      <vt:lpstr>در آخر هم چند تصویر از چند مکان زیارتی:</vt:lpstr>
      <vt:lpstr>حرم امام رضا(ع)</vt:lpstr>
      <vt:lpstr>حرم حضرت معصومه(س)</vt:lpstr>
      <vt:lpstr>حرم شاهچراغ(ع)</vt:lpstr>
      <vt:lpstr>حرم شاه عبد العظیم حسنی (ع)</vt:lpstr>
      <vt:lpstr>مسجد جمکران</vt:lpstr>
      <vt:lpstr>ممنون که به کنفرانس من گوش دادید   پایان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تحقیق درباره اماکن زیارتی ایران</dc:title>
  <dc:creator>Mohammad Vesal</dc:creator>
  <cp:lastModifiedBy>Mohammad Vesal</cp:lastModifiedBy>
  <cp:revision>9</cp:revision>
  <dcterms:created xsi:type="dcterms:W3CDTF">2020-10-31T17:32:19Z</dcterms:created>
  <dcterms:modified xsi:type="dcterms:W3CDTF">2020-11-01T07:10:45Z</dcterms:modified>
</cp:coreProperties>
</file>