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3" r:id="rId3"/>
    <p:sldId id="257" r:id="rId4"/>
    <p:sldId id="260" r:id="rId5"/>
    <p:sldId id="265" r:id="rId6"/>
    <p:sldId id="259" r:id="rId7"/>
    <p:sldId id="264" r:id="rId8"/>
    <p:sldId id="261" r:id="rId9"/>
    <p:sldId id="25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87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5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8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6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8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2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5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17E0-8786-4513-81F3-BF1E937DCE4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3A2744-BE8C-4D60-8F61-6FF979693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8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5094" y="731520"/>
            <a:ext cx="6165042" cy="1048556"/>
          </a:xfrm>
        </p:spPr>
        <p:txBody>
          <a:bodyPr/>
          <a:lstStyle/>
          <a:p>
            <a:r>
              <a:rPr lang="fa-I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بسم</a:t>
            </a:r>
            <a:r>
              <a:rPr lang="fa-I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 الله </a:t>
            </a:r>
            <a:r>
              <a:rPr lang="fa-I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الرحمن</a:t>
            </a:r>
            <a:r>
              <a:rPr lang="fa-I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 </a:t>
            </a:r>
            <a:r>
              <a:rPr lang="fa-I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الرحیم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147" y="2892593"/>
            <a:ext cx="7766936" cy="2944327"/>
          </a:xfrm>
        </p:spPr>
        <p:txBody>
          <a:bodyPr>
            <a:noAutofit/>
          </a:bodyPr>
          <a:lstStyle/>
          <a:p>
            <a:pPr algn="ctr"/>
            <a:r>
              <a:rPr lang="fa-IR" sz="4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ارائه دهنده : مهدی یار نیک اختر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  <a:p>
            <a:pPr algn="ctr"/>
            <a:r>
              <a:rPr lang="fa-IR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موضوع : سیاره اورانوس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004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80360"/>
            <a:ext cx="9067800" cy="1097280"/>
          </a:xfrm>
        </p:spPr>
        <p:txBody>
          <a:bodyPr>
            <a:noAutofit/>
          </a:bodyPr>
          <a:lstStyle/>
          <a:p>
            <a:pPr algn="ctr" rtl="1"/>
            <a:r>
              <a:rPr lang="fa-I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 تشکر از همراهی شما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7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1" y="685800"/>
            <a:ext cx="7635240" cy="868680"/>
          </a:xfrm>
        </p:spPr>
        <p:txBody>
          <a:bodyPr>
            <a:noAutofit/>
          </a:bodyPr>
          <a:lstStyle/>
          <a:p>
            <a:pPr algn="ctr" rtl="1"/>
            <a:r>
              <a:rPr lang="fa-I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سیارات منظومه شمسی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" y="2119528"/>
            <a:ext cx="6199102" cy="3641192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1.عطارد – نزدیکترین به خورشید</a:t>
            </a:r>
          </a:p>
          <a:p>
            <a:pPr algn="r" rtl="1"/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2.زهره – </a:t>
            </a:r>
            <a:r>
              <a:rPr lang="fa-IR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گرمترین</a:t>
            </a:r>
            <a:r>
              <a:rPr lang="fa-I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 سیاره در منظومه شمسی</a:t>
            </a:r>
          </a:p>
          <a:p>
            <a:pPr algn="r" rtl="1"/>
            <a:r>
              <a:rPr lang="fa-I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3.زمین – تنها سیاره دارای حیاط در منظومه شمسی</a:t>
            </a:r>
          </a:p>
          <a:p>
            <a:pPr algn="r" rtl="1"/>
            <a:r>
              <a:rPr lang="fa-I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4.مریخ – سیاره ای خیلی شبیه به زمین که در زمان قدیم در آن آب و اکسیژن بوده 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95160" y="2849880"/>
            <a:ext cx="2697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سیارات سنگی منظومه شمسی</a:t>
            </a:r>
            <a:endParaRPr lang="en-US" sz="4400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7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70" y="396240"/>
            <a:ext cx="6605270" cy="807720"/>
          </a:xfrm>
        </p:spPr>
        <p:txBody>
          <a:bodyPr>
            <a:noAutofit/>
          </a:bodyPr>
          <a:lstStyle/>
          <a:p>
            <a:pPr algn="ctr" rtl="1"/>
            <a:r>
              <a:rPr lang="fa-I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سیارات منظومه شمسی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402080"/>
            <a:ext cx="5911004" cy="509016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5.مشتری – بزرگترین سیاره منظومه شمسی</a:t>
            </a:r>
          </a:p>
          <a:p>
            <a:pPr algn="r" rtl="1"/>
            <a:r>
              <a:rPr lang="fa-I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6.زحل – دارای بزرگترین مدار منظومه شمسی</a:t>
            </a:r>
          </a:p>
          <a:p>
            <a:pPr algn="r" rtl="1"/>
            <a:r>
              <a:rPr lang="fa-I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7.اورانوس – تنها سیاره ای که در منظومه شمسی جهت عمودی میچرخد و سرد ترین سیاره</a:t>
            </a:r>
          </a:p>
          <a:p>
            <a:pPr algn="r" rtl="1"/>
            <a:r>
              <a:rPr lang="fa-I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8.نپتون – دور ترین سیاره منظومه شمسی به خورشید</a:t>
            </a:r>
          </a:p>
          <a:p>
            <a:pPr algn="r" rtl="1"/>
            <a:r>
              <a:rPr lang="fa-I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9.پلوتو – سیاره ای که از منظومه شمسی خارج شده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77368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سیارات گازی منظومه شمسی</a:t>
            </a:r>
            <a:endParaRPr lang="en-US" sz="4400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30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12192001" cy="6583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57012"/>
            <a:ext cx="12192000" cy="200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منظومه شمسی - ویکی‌پدیا، دانشنامهٔ آزاد">
            <a:extLst>
              <a:ext uri="{FF2B5EF4-FFF2-40B4-BE49-F238E27FC236}">
                <a16:creationId xmlns:a16="http://schemas.microsoft.com/office/drawing/2014/main" id="{107BA4BF-BF02-46CD-B023-0F37E8B5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7"/>
            <a:ext cx="12192000" cy="68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3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144"/>
            <a:ext cx="7239000" cy="6840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" y="628598"/>
            <a:ext cx="4541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موقعیت </a:t>
            </a:r>
          </a:p>
          <a:p>
            <a:pPr algn="ctr" rtl="1"/>
            <a:r>
              <a:rPr lang="fa-IR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منظومه شمسی در </a:t>
            </a:r>
          </a:p>
          <a:p>
            <a:pPr algn="ctr" rtl="1"/>
            <a:r>
              <a:rPr lang="fa-IR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کهکشان راه شیری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9215"/>
            <a:ext cx="4953000" cy="27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729020"/>
            <a:ext cx="3322320" cy="2395180"/>
          </a:xfrm>
        </p:spPr>
        <p:txBody>
          <a:bodyPr>
            <a:noAutofit/>
          </a:bodyPr>
          <a:lstStyle/>
          <a:p>
            <a:pPr algn="ctr" rtl="1"/>
            <a:r>
              <a:rPr lang="fa-IR" sz="8000" dirty="0">
                <a:solidFill>
                  <a:srgbClr val="00FF99"/>
                </a:solidFill>
              </a:rPr>
              <a:t>چگالی سیارات</a:t>
            </a:r>
            <a:endParaRPr lang="en-US" sz="8000" dirty="0">
              <a:solidFill>
                <a:srgbClr val="00FF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-4999"/>
            <a:ext cx="8275320" cy="6862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4656"/>
            <a:ext cx="3916680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9276"/>
            <a:ext cx="9204960" cy="6861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3482C-9C98-4F47-B625-E3C115D97E53}"/>
              </a:ext>
            </a:extLst>
          </p:cNvPr>
          <p:cNvSpPr txBox="1"/>
          <p:nvPr/>
        </p:nvSpPr>
        <p:spPr>
          <a:xfrm>
            <a:off x="0" y="2018639"/>
            <a:ext cx="2987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>
                <a:solidFill>
                  <a:srgbClr val="00B0F0"/>
                </a:solidFill>
                <a:cs typeface="B Lotus" panose="00000400000000000000" pitchFamily="2" charset="-78"/>
              </a:rPr>
              <a:t>زمین و اورانوس در یک نگاه</a:t>
            </a:r>
            <a:endParaRPr lang="en-US" sz="6000" dirty="0">
              <a:solidFill>
                <a:srgbClr val="00B0F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2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496" y="0"/>
            <a:ext cx="2187785" cy="1417320"/>
          </a:xfrm>
        </p:spPr>
        <p:txBody>
          <a:bodyPr/>
          <a:lstStyle/>
          <a:p>
            <a:pPr algn="ctr" rtl="1"/>
            <a:r>
              <a:rPr lang="fa-IR" dirty="0"/>
              <a:t>اورانوس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103" y="1417320"/>
            <a:ext cx="7288569" cy="4953000"/>
          </a:xfrm>
        </p:spPr>
        <p:txBody>
          <a:bodyPr>
            <a:noAutofit/>
          </a:bodyPr>
          <a:lstStyle/>
          <a:p>
            <a:pPr algn="ctr" rtl="1"/>
            <a:r>
              <a:rPr lang="fa-I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تاریخ کشف : 13 مارس 1781  توسط ویلیام </a:t>
            </a:r>
            <a:r>
              <a:rPr lang="fa-IR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هرشل</a:t>
            </a:r>
            <a:endParaRPr lang="fa-I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دما حداقل : 224- حداکثر: 216-</a:t>
            </a:r>
          </a:p>
          <a:p>
            <a:pPr algn="ctr"/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قمر ها : 27 قمر</a:t>
            </a:r>
          </a:p>
          <a:p>
            <a:pPr algn="ctr"/>
            <a:r>
              <a:rPr lang="fa-I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میانگین سرعت به دور خورشید: 6/81 کیلومتر بر ثانیه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سرعت چرخش به دور خود : 2/59 کیلومتر بر ثانیه</a:t>
            </a:r>
          </a:p>
          <a:p>
            <a:pPr algn="ctr"/>
            <a:r>
              <a:rPr lang="fa-IR" sz="3200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قطر: 5,753,358,164 کیلومتر</a:t>
            </a:r>
          </a:p>
          <a:p>
            <a:pPr algn="ctr"/>
            <a:r>
              <a:rPr lang="fa-IR" sz="32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anose="00000400000000000000" pitchFamily="2" charset="-78"/>
              </a:rPr>
              <a:t>یک سال : 84 سال زمینی</a:t>
            </a:r>
          </a:p>
        </p:txBody>
      </p:sp>
    </p:spTree>
    <p:extLst>
      <p:ext uri="{BB962C8B-B14F-4D97-AF65-F5344CB8AC3E}">
        <p14:creationId xmlns:p14="http://schemas.microsoft.com/office/powerpoint/2010/main" val="120341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206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بسم الله الرحمن الرحیم</vt:lpstr>
      <vt:lpstr>سیارات منظومه شمسی</vt:lpstr>
      <vt:lpstr>سیارات منظومه شمسی</vt:lpstr>
      <vt:lpstr>PowerPoint Presentation</vt:lpstr>
      <vt:lpstr>PowerPoint Presentation</vt:lpstr>
      <vt:lpstr>PowerPoint Presentation</vt:lpstr>
      <vt:lpstr>چگالی سیارات</vt:lpstr>
      <vt:lpstr>PowerPoint Presentation</vt:lpstr>
      <vt:lpstr>اورانوس</vt:lpstr>
      <vt:lpstr>با تشکر از همراهی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Microsoft account</dc:creator>
  <cp:lastModifiedBy>hanieh farkhondeh</cp:lastModifiedBy>
  <cp:revision>42</cp:revision>
  <dcterms:created xsi:type="dcterms:W3CDTF">2020-12-30T07:12:14Z</dcterms:created>
  <dcterms:modified xsi:type="dcterms:W3CDTF">2021-05-02T07:38:08Z</dcterms:modified>
</cp:coreProperties>
</file>