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F10516-826E-4CC3-9B22-FF1C2DE839B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33084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F10516-826E-4CC3-9B22-FF1C2DE839BB}"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302428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BF10516-826E-4CC3-9B22-FF1C2DE839B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2729429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8BF10516-826E-4CC3-9B22-FF1C2DE839BB}"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3855904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F10516-826E-4CC3-9B22-FF1C2DE839B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39195269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F10516-826E-4CC3-9B22-FF1C2DE839B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398095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F10516-826E-4CC3-9B22-FF1C2DE839B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190099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F10516-826E-4CC3-9B22-FF1C2DE839BB}"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262178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F10516-826E-4CC3-9B22-FF1C2DE839BB}"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2914429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F10516-826E-4CC3-9B22-FF1C2DE839BB}"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43564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F10516-826E-4CC3-9B22-FF1C2DE839BB}"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350965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F10516-826E-4CC3-9B22-FF1C2DE839BB}"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787632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F10516-826E-4CC3-9B22-FF1C2DE839BB}"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80913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8BF10516-826E-4CC3-9B22-FF1C2DE839BB}" type="datetimeFigureOut">
              <a:rPr lang="en-US" smtClean="0"/>
              <a:t>11/29/2020</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E43136E4-C201-4453-ABB1-6FF06A393186}" type="slidenum">
              <a:rPr lang="en-US" smtClean="0"/>
              <a:t>‹#›</a:t>
            </a:fld>
            <a:endParaRPr lang="en-US"/>
          </a:p>
        </p:txBody>
      </p:sp>
    </p:spTree>
    <p:extLst>
      <p:ext uri="{BB962C8B-B14F-4D97-AF65-F5344CB8AC3E}">
        <p14:creationId xmlns:p14="http://schemas.microsoft.com/office/powerpoint/2010/main" val="437525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BF10516-826E-4CC3-9B22-FF1C2DE839BB}" type="datetimeFigureOut">
              <a:rPr lang="en-US" smtClean="0"/>
              <a:t>11/29/2020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43136E4-C201-4453-ABB1-6FF06A393186}" type="slidenum">
              <a:rPr lang="en-US" smtClean="0"/>
              <a:t>‹#›</a:t>
            </a:fld>
            <a:endParaRPr lang="en-US"/>
          </a:p>
        </p:txBody>
      </p:sp>
    </p:spTree>
    <p:extLst>
      <p:ext uri="{BB962C8B-B14F-4D97-AF65-F5344CB8AC3E}">
        <p14:creationId xmlns:p14="http://schemas.microsoft.com/office/powerpoint/2010/main" val="328570367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24192-5A3A-44C2-A418-2257E8898EA0}"/>
              </a:ext>
            </a:extLst>
          </p:cNvPr>
          <p:cNvSpPr>
            <a:spLocks noGrp="1"/>
          </p:cNvSpPr>
          <p:nvPr>
            <p:ph type="ctrTitle"/>
          </p:nvPr>
        </p:nvSpPr>
        <p:spPr/>
        <p:txBody>
          <a:bodyPr/>
          <a:lstStyle/>
          <a:p>
            <a:pPr algn="ctr" rtl="1"/>
            <a:r>
              <a:rPr lang="fa-IR" sz="8800" dirty="0">
                <a:latin typeface="Arabic Typesetting" panose="03020402040406030203" pitchFamily="66" charset="-78"/>
                <a:cs typeface="Arabic Typesetting" panose="03020402040406030203" pitchFamily="66" charset="-78"/>
              </a:rPr>
              <a:t>حلزون ها</a:t>
            </a:r>
            <a:endParaRPr lang="en-US" sz="8800" dirty="0">
              <a:latin typeface="Arabic Typesetting" panose="03020402040406030203" pitchFamily="66" charset="-78"/>
              <a:cs typeface="Arabic Typesetting" panose="03020402040406030203" pitchFamily="66" charset="-78"/>
            </a:endParaRPr>
          </a:p>
        </p:txBody>
      </p:sp>
      <p:sp>
        <p:nvSpPr>
          <p:cNvPr id="3" name="Subtitle 2">
            <a:extLst>
              <a:ext uri="{FF2B5EF4-FFF2-40B4-BE49-F238E27FC236}">
                <a16:creationId xmlns:a16="http://schemas.microsoft.com/office/drawing/2014/main" id="{9B82F4C3-78EC-4838-BDA3-3BD24A8D2E71}"/>
              </a:ext>
            </a:extLst>
          </p:cNvPr>
          <p:cNvSpPr>
            <a:spLocks noGrp="1"/>
          </p:cNvSpPr>
          <p:nvPr>
            <p:ph type="subTitle" idx="1"/>
          </p:nvPr>
        </p:nvSpPr>
        <p:spPr/>
        <p:txBody>
          <a:bodyPr>
            <a:normAutofit fontScale="55000" lnSpcReduction="20000"/>
          </a:bodyPr>
          <a:lstStyle/>
          <a:p>
            <a:pPr algn="r"/>
            <a:r>
              <a:rPr lang="fa-IR" dirty="0"/>
              <a:t>ا</a:t>
            </a:r>
            <a:r>
              <a:rPr lang="fa-IR" sz="4400" dirty="0">
                <a:latin typeface="Arabic Typesetting" panose="03020402040406030203" pitchFamily="66" charset="-78"/>
                <a:cs typeface="Arabic Typesetting" panose="03020402040406030203" pitchFamily="66" charset="-78"/>
              </a:rPr>
              <a:t>میرحسین مراد</a:t>
            </a:r>
            <a:endParaRPr lang="en-US"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7825758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78D44-A04A-4DA0-A103-1620B8256CEF}"/>
              </a:ext>
            </a:extLst>
          </p:cNvPr>
          <p:cNvSpPr>
            <a:spLocks noGrp="1"/>
          </p:cNvSpPr>
          <p:nvPr>
            <p:ph type="title"/>
          </p:nvPr>
        </p:nvSpPr>
        <p:spPr/>
        <p:txBody>
          <a:bodyPr/>
          <a:lstStyle/>
          <a:p>
            <a:pPr algn="r" rtl="1"/>
            <a:r>
              <a:rPr lang="fa-IR" dirty="0">
                <a:latin typeface="Arabic Typesetting" panose="03020402040406030203" pitchFamily="66" charset="-78"/>
                <a:cs typeface="Arabic Typesetting" panose="03020402040406030203" pitchFamily="66" charset="-78"/>
              </a:rPr>
              <a:t>حلزون ها</a:t>
            </a:r>
            <a:endParaRPr lang="en-US"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F26930E7-BEA4-4200-92FE-6FC318564765}"/>
              </a:ext>
            </a:extLst>
          </p:cNvPr>
          <p:cNvSpPr>
            <a:spLocks noGrp="1"/>
          </p:cNvSpPr>
          <p:nvPr>
            <p:ph idx="1"/>
          </p:nvPr>
        </p:nvSpPr>
        <p:spPr/>
        <p:txBody>
          <a:bodyPr>
            <a:noAutofit/>
          </a:bodyPr>
          <a:lstStyle/>
          <a:p>
            <a:pPr algn="r"/>
            <a:r>
              <a:rPr lang="fa-IR" sz="3200" dirty="0">
                <a:effectLst/>
                <a:latin typeface="Arabic Typesetting" panose="03020402040406030203" pitchFamily="66" charset="-78"/>
                <a:cs typeface="Arabic Typesetting" panose="03020402040406030203" pitchFamily="66" charset="-78"/>
              </a:rPr>
              <a:t>حلزون یکی از گروه نرمتنان و با اندازه کوچک تا متوسط می باشد که معمولاً به سه گروه تقسیم می‌شود: حلزون‌های خشکی، حلزون‌های دریایی و حلزون‌های آب شیرین. تقریباً 1000 گونه مختلف از حلزون‌ها در سرتاسر قاره‌های دنیا وجود دارند. حلزون در همه قاره‌های روی زمین (احتمالاً به‌استثنای قطب جنوب)، وجود دارد اما تصور می‌شود که تعدادی از گونه‌های حلزون‌های دریایی در آب‌های سرد اطراف قطب جنوب نیز زندگی می‌کنند. با اینکه حلزون‌ها در انواع زیستگاه‌ها زندگی می‌کنند، اما در نواحی‌ای که گیاهان زیادی وجود دارند بسیار بیشتر هستند.</a:t>
            </a:r>
          </a:p>
          <a:p>
            <a:pPr algn="r"/>
            <a:r>
              <a:rPr lang="fa-IR" sz="3200" dirty="0">
                <a:effectLst/>
                <a:latin typeface="Arabic Typesetting" panose="03020402040406030203" pitchFamily="66" charset="-78"/>
                <a:cs typeface="Arabic Typesetting" panose="03020402040406030203" pitchFamily="66" charset="-78"/>
              </a:rPr>
              <a:t> </a:t>
            </a:r>
          </a:p>
        </p:txBody>
      </p:sp>
    </p:spTree>
    <p:extLst>
      <p:ext uri="{BB962C8B-B14F-4D97-AF65-F5344CB8AC3E}">
        <p14:creationId xmlns:p14="http://schemas.microsoft.com/office/powerpoint/2010/main" val="1796442459"/>
      </p:ext>
    </p:extLst>
  </p:cSld>
  <p:clrMapOvr>
    <a:masterClrMapping/>
  </p:clrMapOvr>
  <p:transition spd="slow">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A359A-6DE1-4B5C-8E0D-476E738E4B29}"/>
              </a:ext>
            </a:extLst>
          </p:cNvPr>
          <p:cNvSpPr>
            <a:spLocks noGrp="1"/>
          </p:cNvSpPr>
          <p:nvPr>
            <p:ph type="title"/>
          </p:nvPr>
        </p:nvSpPr>
        <p:spPr/>
        <p:txBody>
          <a:bodyPr/>
          <a:lstStyle/>
          <a:p>
            <a:pPr algn="r" rtl="1"/>
            <a:r>
              <a:rPr lang="fa-IR" sz="4800" dirty="0">
                <a:latin typeface="Arabic Typesetting" panose="03020402040406030203" pitchFamily="66" charset="-78"/>
                <a:cs typeface="Arabic Typesetting" panose="03020402040406030203" pitchFamily="66" charset="-78"/>
              </a:rPr>
              <a:t>بچه حلزون ها</a:t>
            </a:r>
            <a:endParaRPr lang="en-US" sz="4800"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FADBAFD0-ECBF-4AA2-8823-7CF79101FA22}"/>
              </a:ext>
            </a:extLst>
          </p:cNvPr>
          <p:cNvSpPr>
            <a:spLocks noGrp="1"/>
          </p:cNvSpPr>
          <p:nvPr>
            <p:ph idx="1"/>
          </p:nvPr>
        </p:nvSpPr>
        <p:spPr/>
        <p:txBody>
          <a:bodyPr>
            <a:noAutofit/>
          </a:bodyPr>
          <a:lstStyle/>
          <a:p>
            <a:pPr algn="r" rtl="1"/>
            <a:r>
              <a:rPr lang="fa-IR" sz="4800" dirty="0">
                <a:latin typeface="Arabic Typesetting" panose="03020402040406030203" pitchFamily="66" charset="-78"/>
                <a:cs typeface="Arabic Typesetting" panose="03020402040406030203" pitchFamily="66" charset="-78"/>
              </a:rPr>
              <a:t>بعد از تولد، بچه‌حلزون‌ها صدفی بسیار نرم و شفاف دارند که به مرور با دریافت کلسیم از غذایشان، سخت و محکم می‌شود. صدف حلزون هم خانه‌ اوست، هم اندامی که از گوشته و بدنش محافظت می‌کند. اگر یک حلزون از انواع آسیب‌ها جان سالم به در ببرد، به هیچ عنوان از صدف شکسته‌، زنده نمی‌ماند</a:t>
            </a:r>
            <a:endParaRPr lang="en-US"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60288064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BFD6B-E3FD-4534-B65F-3A74C74C392D}"/>
              </a:ext>
            </a:extLst>
          </p:cNvPr>
          <p:cNvSpPr>
            <a:spLocks noGrp="1"/>
          </p:cNvSpPr>
          <p:nvPr>
            <p:ph type="title"/>
          </p:nvPr>
        </p:nvSpPr>
        <p:spPr/>
        <p:txBody>
          <a:bodyPr/>
          <a:lstStyle/>
          <a:p>
            <a:pPr algn="r" rtl="1"/>
            <a:r>
              <a:rPr lang="fa-IR" sz="4800" dirty="0">
                <a:latin typeface="Arabic Typesetting" panose="03020402040406030203" pitchFamily="66" charset="-78"/>
                <a:cs typeface="Arabic Typesetting" panose="03020402040406030203" pitchFamily="66" charset="-78"/>
              </a:rPr>
              <a:t>استفاده های صنعتی</a:t>
            </a:r>
            <a:endParaRPr lang="en-US" sz="4800"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6C152E7A-6CFC-4170-9BD6-9757A9936B46}"/>
              </a:ext>
            </a:extLst>
          </p:cNvPr>
          <p:cNvSpPr>
            <a:spLocks noGrp="1"/>
          </p:cNvSpPr>
          <p:nvPr>
            <p:ph idx="1"/>
          </p:nvPr>
        </p:nvSpPr>
        <p:spPr/>
        <p:txBody>
          <a:bodyPr>
            <a:normAutofit/>
          </a:bodyPr>
          <a:lstStyle/>
          <a:p>
            <a:pPr algn="r" rtl="1"/>
            <a:r>
              <a:rPr lang="fa-IR" sz="4400" dirty="0">
                <a:latin typeface="Arabic Typesetting" panose="03020402040406030203" pitchFamily="66" charset="-78"/>
                <a:cs typeface="Arabic Typesetting" panose="03020402040406030203" pitchFamily="66" charset="-78"/>
              </a:rPr>
              <a:t>در صنعت کاغذسازی معمولاً از صدف حلزون برای تقویت جنس کاغذ استفاده می‌کنند. یا برای ساخت محصولات آرایشی، از صدف خرد شده‌ آن برای تولید کرم ‌پودرهای صورت استفاده می‌شود. هم‌چنین از صدف فوق به عنوان ماده‌ تقویت‌کننده برای اتصالات خودرو نیز به کار گرفته می‌شود</a:t>
            </a:r>
            <a:endParaRPr lang="en-US" sz="44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83335194"/>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E91A3-AE61-4A7B-8072-9A9F1A2B4ACE}"/>
              </a:ext>
            </a:extLst>
          </p:cNvPr>
          <p:cNvSpPr>
            <a:spLocks noGrp="1"/>
          </p:cNvSpPr>
          <p:nvPr>
            <p:ph type="title"/>
          </p:nvPr>
        </p:nvSpPr>
        <p:spPr/>
        <p:txBody>
          <a:bodyPr/>
          <a:lstStyle/>
          <a:p>
            <a:pPr algn="r" rtl="1"/>
            <a:r>
              <a:rPr lang="fa-IR" sz="6000" dirty="0">
                <a:latin typeface="Arabic Typesetting" panose="03020402040406030203" pitchFamily="66" charset="-78"/>
                <a:cs typeface="Arabic Typesetting" panose="03020402040406030203" pitchFamily="66" charset="-78"/>
              </a:rPr>
              <a:t>نرم تن بودن</a:t>
            </a:r>
            <a:endParaRPr lang="en-US" sz="6000"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C5147F41-DC30-495B-B333-AB9EBE1E2644}"/>
              </a:ext>
            </a:extLst>
          </p:cNvPr>
          <p:cNvSpPr>
            <a:spLocks noGrp="1"/>
          </p:cNvSpPr>
          <p:nvPr>
            <p:ph idx="1"/>
          </p:nvPr>
        </p:nvSpPr>
        <p:spPr/>
        <p:txBody>
          <a:bodyPr>
            <a:noAutofit/>
          </a:bodyPr>
          <a:lstStyle/>
          <a:p>
            <a:pPr algn="r" rtl="1"/>
            <a:r>
              <a:rPr lang="fa-IR" sz="4800" dirty="0">
                <a:latin typeface="Arabic Typesetting" panose="03020402040406030203" pitchFamily="66" charset="-78"/>
                <a:cs typeface="Arabic Typesetting" panose="03020402040406030203" pitchFamily="66" charset="-78"/>
              </a:rPr>
              <a:t>حلزون مثل خیلی از حشرات روی زمین می‌خزد، اما این تنها کافی نیست. حلزون‌ها نه جزء گروه حشرات‌اند، نه جزء گروه خزنده‌ها. راسته‌ نرم‌تنان، از گسترده‌ترین گروه‌هایی است که موجودات متنوعی از جمله صدف، گوش‌ماهی، هشت‌پا و… را در بر می‌گیرد. در این میان، حلزون‌ها بیش از 80 درصد کل جمعیت نرم‌تنان جهان را تشکیل می‌دهند</a:t>
            </a:r>
            <a:endParaRPr lang="en-US" sz="48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84743051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2EBD-9912-4EFF-972F-450A1E09FBCA}"/>
              </a:ext>
            </a:extLst>
          </p:cNvPr>
          <p:cNvSpPr>
            <a:spLocks noGrp="1"/>
          </p:cNvSpPr>
          <p:nvPr>
            <p:ph type="title"/>
          </p:nvPr>
        </p:nvSpPr>
        <p:spPr/>
        <p:txBody>
          <a:bodyPr/>
          <a:lstStyle/>
          <a:p>
            <a:pPr algn="r" rtl="1"/>
            <a:r>
              <a:rPr lang="fa-IR" dirty="0">
                <a:latin typeface="Arabic Typesetting" panose="03020402040406030203" pitchFamily="66" charset="-78"/>
                <a:cs typeface="Arabic Typesetting" panose="03020402040406030203" pitchFamily="66" charset="-78"/>
              </a:rPr>
              <a:t>نمک قاتل حلزون</a:t>
            </a:r>
            <a:endParaRPr lang="en-US" dirty="0">
              <a:latin typeface="Arabic Typesetting" panose="03020402040406030203" pitchFamily="66" charset="-78"/>
              <a:cs typeface="Arabic Typesetting" panose="03020402040406030203" pitchFamily="66" charset="-78"/>
            </a:endParaRPr>
          </a:p>
        </p:txBody>
      </p:sp>
      <p:sp>
        <p:nvSpPr>
          <p:cNvPr id="3" name="Content Placeholder 2">
            <a:extLst>
              <a:ext uri="{FF2B5EF4-FFF2-40B4-BE49-F238E27FC236}">
                <a16:creationId xmlns:a16="http://schemas.microsoft.com/office/drawing/2014/main" id="{B29D09AC-85AF-48A3-90E4-B0DB824090B3}"/>
              </a:ext>
            </a:extLst>
          </p:cNvPr>
          <p:cNvSpPr>
            <a:spLocks noGrp="1"/>
          </p:cNvSpPr>
          <p:nvPr>
            <p:ph idx="1"/>
          </p:nvPr>
        </p:nvSpPr>
        <p:spPr/>
        <p:txBody>
          <a:bodyPr>
            <a:normAutofit/>
          </a:bodyPr>
          <a:lstStyle/>
          <a:p>
            <a:pPr algn="r" rtl="1"/>
            <a:r>
              <a:rPr lang="fa-IR" sz="3600" dirty="0">
                <a:latin typeface="Arabic Typesetting" panose="03020402040406030203" pitchFamily="66" charset="-78"/>
                <a:cs typeface="Arabic Typesetting" panose="03020402040406030203" pitchFamily="66" charset="-78"/>
              </a:rPr>
              <a:t>نمک به بدن حلزون ضربه‌ مهلکی وارد می‌کند. ترکیب نمک و لجن به مراتب کشنده‌ترین سم برای حلزون‌هاست. این ترکیب، محلول بسیار شوری ایجاد می‌کند که سریعاً به بدن آن‌ها نفوذ می‌کند. بدن حلزون بعد از مسموم شدن حباب می‌زند، جمع می‌شود و به مرور به دلیل کمبود آب می‌میرد</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598390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F49B2-0A0E-4755-9FA3-17AADE7DCB35}"/>
              </a:ext>
            </a:extLst>
          </p:cNvPr>
          <p:cNvSpPr>
            <a:spLocks noGrp="1"/>
          </p:cNvSpPr>
          <p:nvPr>
            <p:ph type="title"/>
          </p:nvPr>
        </p:nvSpPr>
        <p:spPr/>
        <p:txBody>
          <a:bodyPr/>
          <a:lstStyle/>
          <a:p>
            <a:pPr algn="r" rtl="1"/>
            <a:r>
              <a:rPr lang="fa-IR" dirty="0">
                <a:latin typeface="Arabic Typesetting" panose="03020402040406030203" pitchFamily="66" charset="-78"/>
                <a:cs typeface="Arabic Typesetting" panose="03020402040406030203" pitchFamily="66" charset="-78"/>
              </a:rPr>
              <a:t>عکس</a:t>
            </a:r>
            <a:endParaRPr lang="en-US" dirty="0">
              <a:latin typeface="Arabic Typesetting" panose="03020402040406030203" pitchFamily="66" charset="-78"/>
              <a:cs typeface="Arabic Typesetting" panose="03020402040406030203" pitchFamily="66" charset="-78"/>
            </a:endParaRPr>
          </a:p>
        </p:txBody>
      </p:sp>
      <p:pic>
        <p:nvPicPr>
          <p:cNvPr id="5" name="Content Placeholder 4">
            <a:extLst>
              <a:ext uri="{FF2B5EF4-FFF2-40B4-BE49-F238E27FC236}">
                <a16:creationId xmlns:a16="http://schemas.microsoft.com/office/drawing/2014/main" id="{877F827E-0CA4-4CD9-BD14-E0825841D2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965" y="2343046"/>
            <a:ext cx="3263348" cy="4242352"/>
          </a:xfrm>
        </p:spPr>
      </p:pic>
      <p:pic>
        <p:nvPicPr>
          <p:cNvPr id="7" name="Picture 6">
            <a:extLst>
              <a:ext uri="{FF2B5EF4-FFF2-40B4-BE49-F238E27FC236}">
                <a16:creationId xmlns:a16="http://schemas.microsoft.com/office/drawing/2014/main" id="{40BEC7D8-7148-46DE-9443-FA8134F578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1672" y="2867335"/>
            <a:ext cx="3774800" cy="2831100"/>
          </a:xfrm>
          <a:prstGeom prst="rect">
            <a:avLst/>
          </a:prstGeom>
        </p:spPr>
      </p:pic>
      <p:pic>
        <p:nvPicPr>
          <p:cNvPr id="9" name="Picture 8">
            <a:extLst>
              <a:ext uri="{FF2B5EF4-FFF2-40B4-BE49-F238E27FC236}">
                <a16:creationId xmlns:a16="http://schemas.microsoft.com/office/drawing/2014/main" id="{20DC67E4-3ABB-49B3-BEA2-B3AD8918FB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34550" y="2867335"/>
            <a:ext cx="4241917" cy="2831100"/>
          </a:xfrm>
          <a:prstGeom prst="rect">
            <a:avLst/>
          </a:prstGeom>
        </p:spPr>
      </p:pic>
    </p:spTree>
    <p:extLst>
      <p:ext uri="{BB962C8B-B14F-4D97-AF65-F5344CB8AC3E}">
        <p14:creationId xmlns:p14="http://schemas.microsoft.com/office/powerpoint/2010/main" val="863685366"/>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36B8-AADE-44F0-92D9-384FB02CB998}"/>
              </a:ext>
            </a:extLst>
          </p:cNvPr>
          <p:cNvSpPr>
            <a:spLocks noGrp="1"/>
          </p:cNvSpPr>
          <p:nvPr>
            <p:ph type="title"/>
          </p:nvPr>
        </p:nvSpPr>
        <p:spPr/>
        <p:txBody>
          <a:bodyPr/>
          <a:lstStyle/>
          <a:p>
            <a:pPr algn="r" rtl="1"/>
            <a:r>
              <a:rPr lang="fa-IR" dirty="0">
                <a:latin typeface="Arabic Typesetting" panose="03020402040406030203" pitchFamily="66" charset="-78"/>
                <a:cs typeface="Arabic Typesetting" panose="03020402040406030203" pitchFamily="66" charset="-78"/>
              </a:rPr>
              <a:t>عکس</a:t>
            </a:r>
            <a:endParaRPr lang="en-US" dirty="0">
              <a:latin typeface="Arabic Typesetting" panose="03020402040406030203" pitchFamily="66" charset="-78"/>
              <a:cs typeface="Arabic Typesetting" panose="03020402040406030203" pitchFamily="66" charset="-78"/>
            </a:endParaRPr>
          </a:p>
        </p:txBody>
      </p:sp>
      <p:pic>
        <p:nvPicPr>
          <p:cNvPr id="5" name="Content Placeholder 4">
            <a:extLst>
              <a:ext uri="{FF2B5EF4-FFF2-40B4-BE49-F238E27FC236}">
                <a16:creationId xmlns:a16="http://schemas.microsoft.com/office/drawing/2014/main" id="{ED2188E8-D777-42C6-ABA7-397E4EFB31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848" y="2956688"/>
            <a:ext cx="5797296" cy="3255264"/>
          </a:xfrm>
        </p:spPr>
      </p:pic>
      <p:pic>
        <p:nvPicPr>
          <p:cNvPr id="7" name="Picture 6">
            <a:extLst>
              <a:ext uri="{FF2B5EF4-FFF2-40B4-BE49-F238E27FC236}">
                <a16:creationId xmlns:a16="http://schemas.microsoft.com/office/drawing/2014/main" id="{66719244-D3F2-4780-A1A1-992DDDD4F0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2678" y="1963594"/>
            <a:ext cx="3362743" cy="2237345"/>
          </a:xfrm>
          <a:prstGeom prst="rect">
            <a:avLst/>
          </a:prstGeom>
        </p:spPr>
      </p:pic>
      <p:pic>
        <p:nvPicPr>
          <p:cNvPr id="9" name="Picture 8">
            <a:extLst>
              <a:ext uri="{FF2B5EF4-FFF2-40B4-BE49-F238E27FC236}">
                <a16:creationId xmlns:a16="http://schemas.microsoft.com/office/drawing/2014/main" id="{EFC15C53-1BD9-4A4B-BD13-B6A01415AF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9805" y="4320208"/>
            <a:ext cx="2968488" cy="2411896"/>
          </a:xfrm>
          <a:prstGeom prst="rect">
            <a:avLst/>
          </a:prstGeom>
        </p:spPr>
      </p:pic>
    </p:spTree>
    <p:extLst>
      <p:ext uri="{BB962C8B-B14F-4D97-AF65-F5344CB8AC3E}">
        <p14:creationId xmlns:p14="http://schemas.microsoft.com/office/powerpoint/2010/main" val="352880944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17</TotalTime>
  <Words>351</Words>
  <Application>Microsoft Office PowerPoint</Application>
  <PresentationFormat>Widescreen</PresentationFormat>
  <Paragraphs>15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Arabic Typesetting</vt:lpstr>
      <vt:lpstr>Arial</vt:lpstr>
      <vt:lpstr>Century Gothic</vt:lpstr>
      <vt:lpstr>Wingdings 2</vt:lpstr>
      <vt:lpstr>Quotable</vt:lpstr>
      <vt:lpstr>حلزون ها</vt:lpstr>
      <vt:lpstr>حلزون ها</vt:lpstr>
      <vt:lpstr>بچه حلزون ها</vt:lpstr>
      <vt:lpstr>استفاده های صنعتی</vt:lpstr>
      <vt:lpstr>نرم تن بودن</vt:lpstr>
      <vt:lpstr>نمک قاتل حلزون</vt:lpstr>
      <vt:lpstr>عکس</vt:lpstr>
      <vt:lpstr>عکس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حلزون ها</dc:title>
  <dc:creator>Student</dc:creator>
  <cp:lastModifiedBy>Student</cp:lastModifiedBy>
  <cp:revision>2</cp:revision>
  <dcterms:created xsi:type="dcterms:W3CDTF">2020-11-29T07:12:37Z</dcterms:created>
  <dcterms:modified xsi:type="dcterms:W3CDTF">2020-11-29T07:30:22Z</dcterms:modified>
</cp:coreProperties>
</file>