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687" r:id="rId2"/>
  </p:sldMasterIdLst>
  <p:sldIdLst>
    <p:sldId id="256" r:id="rId3"/>
    <p:sldId id="257" r:id="rId4"/>
    <p:sldId id="266" r:id="rId5"/>
    <p:sldId id="258" r:id="rId6"/>
    <p:sldId id="262" r:id="rId7"/>
    <p:sldId id="259" r:id="rId8"/>
    <p:sldId id="260" r:id="rId9"/>
    <p:sldId id="261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19BBE-BF62-469D-86D4-78B69F021FA2}" type="doc">
      <dgm:prSet loTypeId="urn:microsoft.com/office/officeart/2005/8/layout/vList4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E62406-3F73-46E5-BF31-8E72DCE90AD0}">
      <dgm:prSet phldrT="[Text]"/>
      <dgm:spPr/>
      <dgm:t>
        <a:bodyPr/>
        <a:lstStyle/>
        <a:p>
          <a:r>
            <a:rPr lang="fa-IR" dirty="0"/>
            <a:t>ورد</a:t>
          </a:r>
          <a:endParaRPr lang="en-US" dirty="0"/>
        </a:p>
      </dgm:t>
    </dgm:pt>
    <dgm:pt modelId="{81F2B729-0398-475C-A571-B47D3CF68E79}" type="parTrans" cxnId="{FB6B0A3E-B931-452B-9C03-AA1EC176C4AE}">
      <dgm:prSet/>
      <dgm:spPr/>
      <dgm:t>
        <a:bodyPr/>
        <a:lstStyle/>
        <a:p>
          <a:endParaRPr lang="en-US"/>
        </a:p>
      </dgm:t>
    </dgm:pt>
    <dgm:pt modelId="{37E629A8-3FDD-43C7-9FC5-7D950D1475A8}" type="sibTrans" cxnId="{FB6B0A3E-B931-452B-9C03-AA1EC176C4AE}">
      <dgm:prSet/>
      <dgm:spPr/>
      <dgm:t>
        <a:bodyPr/>
        <a:lstStyle/>
        <a:p>
          <a:endParaRPr lang="en-US"/>
        </a:p>
      </dgm:t>
    </dgm:pt>
    <dgm:pt modelId="{92EE68D2-EC3D-4377-8056-A2ECAA092F01}">
      <dgm:prSet phldrT="[Text]"/>
      <dgm:spPr/>
      <dgm:t>
        <a:bodyPr/>
        <a:lstStyle/>
        <a:p>
          <a:pPr rtl="1"/>
          <a:r>
            <a:rPr lang="fa-IR" dirty="0"/>
            <a:t>گزارش نویسی و متن نویسی</a:t>
          </a:r>
          <a:endParaRPr lang="en-US" dirty="0"/>
        </a:p>
      </dgm:t>
    </dgm:pt>
    <dgm:pt modelId="{3F29932E-AE29-4056-B609-8FC6070022B0}" type="parTrans" cxnId="{3CA1B6C8-3A72-4458-8665-3C999CC93BCD}">
      <dgm:prSet/>
      <dgm:spPr/>
      <dgm:t>
        <a:bodyPr/>
        <a:lstStyle/>
        <a:p>
          <a:endParaRPr lang="en-US"/>
        </a:p>
      </dgm:t>
    </dgm:pt>
    <dgm:pt modelId="{5793746F-BF33-4029-9BE3-9C2CFACB25B3}" type="sibTrans" cxnId="{3CA1B6C8-3A72-4458-8665-3C999CC93BCD}">
      <dgm:prSet/>
      <dgm:spPr/>
      <dgm:t>
        <a:bodyPr/>
        <a:lstStyle/>
        <a:p>
          <a:endParaRPr lang="en-US"/>
        </a:p>
      </dgm:t>
    </dgm:pt>
    <dgm:pt modelId="{25EDE712-D9F4-4264-836F-AFE0D028269D}">
      <dgm:prSet phldrT="[Text]"/>
      <dgm:spPr/>
      <dgm:t>
        <a:bodyPr/>
        <a:lstStyle/>
        <a:p>
          <a:r>
            <a:rPr lang="fa-IR" dirty="0"/>
            <a:t>پاورپوینت</a:t>
          </a:r>
          <a:endParaRPr lang="en-US" dirty="0"/>
        </a:p>
      </dgm:t>
    </dgm:pt>
    <dgm:pt modelId="{DCD18EF7-FBB2-4B0E-B16C-34FD9552586A}" type="parTrans" cxnId="{2B026AF4-3E7E-461B-AEC7-1C180A9A2D37}">
      <dgm:prSet/>
      <dgm:spPr/>
      <dgm:t>
        <a:bodyPr/>
        <a:lstStyle/>
        <a:p>
          <a:endParaRPr lang="en-US"/>
        </a:p>
      </dgm:t>
    </dgm:pt>
    <dgm:pt modelId="{29682BE7-5815-475A-9B5E-7B32E51235AE}" type="sibTrans" cxnId="{2B026AF4-3E7E-461B-AEC7-1C180A9A2D37}">
      <dgm:prSet/>
      <dgm:spPr/>
      <dgm:t>
        <a:bodyPr/>
        <a:lstStyle/>
        <a:p>
          <a:endParaRPr lang="en-US"/>
        </a:p>
      </dgm:t>
    </dgm:pt>
    <dgm:pt modelId="{49622D84-890D-4639-97D2-4F37E5043B77}">
      <dgm:prSet phldrT="[Text]"/>
      <dgm:spPr/>
      <dgm:t>
        <a:bodyPr/>
        <a:lstStyle/>
        <a:p>
          <a:pPr rtl="1"/>
          <a:r>
            <a:rPr lang="fa-IR" dirty="0"/>
            <a:t>ارائه مطالب و کنفرانس</a:t>
          </a:r>
          <a:endParaRPr lang="en-US" dirty="0"/>
        </a:p>
      </dgm:t>
    </dgm:pt>
    <dgm:pt modelId="{F60484A7-8C44-4684-8992-4A35F071A7D2}" type="parTrans" cxnId="{159EEFC4-2D22-400F-A5BC-697E58962B88}">
      <dgm:prSet/>
      <dgm:spPr/>
      <dgm:t>
        <a:bodyPr/>
        <a:lstStyle/>
        <a:p>
          <a:endParaRPr lang="en-US"/>
        </a:p>
      </dgm:t>
    </dgm:pt>
    <dgm:pt modelId="{E47D523F-5652-434D-9AD4-85DD55499C03}" type="sibTrans" cxnId="{159EEFC4-2D22-400F-A5BC-697E58962B88}">
      <dgm:prSet/>
      <dgm:spPr/>
      <dgm:t>
        <a:bodyPr/>
        <a:lstStyle/>
        <a:p>
          <a:endParaRPr lang="en-US"/>
        </a:p>
      </dgm:t>
    </dgm:pt>
    <dgm:pt modelId="{8C442DC6-54CC-4D33-B05F-FC36458E6131}">
      <dgm:prSet phldrT="[Text]"/>
      <dgm:spPr/>
      <dgm:t>
        <a:bodyPr/>
        <a:lstStyle/>
        <a:p>
          <a:r>
            <a:rPr lang="fa-IR" dirty="0"/>
            <a:t>اکسل</a:t>
          </a:r>
          <a:endParaRPr lang="en-US" dirty="0"/>
        </a:p>
      </dgm:t>
    </dgm:pt>
    <dgm:pt modelId="{A86F8820-F7E9-4ACD-86BF-B5C39375DB20}" type="parTrans" cxnId="{46CD7D05-CF22-4B26-A058-649844820738}">
      <dgm:prSet/>
      <dgm:spPr/>
      <dgm:t>
        <a:bodyPr/>
        <a:lstStyle/>
        <a:p>
          <a:endParaRPr lang="en-US"/>
        </a:p>
      </dgm:t>
    </dgm:pt>
    <dgm:pt modelId="{4BF2A556-CBF9-4309-A5C8-C68026759CAD}" type="sibTrans" cxnId="{46CD7D05-CF22-4B26-A058-649844820738}">
      <dgm:prSet/>
      <dgm:spPr/>
      <dgm:t>
        <a:bodyPr/>
        <a:lstStyle/>
        <a:p>
          <a:endParaRPr lang="en-US"/>
        </a:p>
      </dgm:t>
    </dgm:pt>
    <dgm:pt modelId="{8336F1D6-71D5-4BC2-A0CD-6CA71B59418C}">
      <dgm:prSet phldrT="[Text]"/>
      <dgm:spPr/>
      <dgm:t>
        <a:bodyPr/>
        <a:lstStyle/>
        <a:p>
          <a:pPr rtl="1"/>
          <a:r>
            <a:rPr lang="fa-IR" dirty="0"/>
            <a:t>ساخت نمودار و جدول</a:t>
          </a:r>
          <a:endParaRPr lang="en-US" dirty="0"/>
        </a:p>
      </dgm:t>
    </dgm:pt>
    <dgm:pt modelId="{328FB9B5-6993-4130-96E3-7BCAC014CEA9}" type="parTrans" cxnId="{D9ED2924-DEAD-48DD-8AD5-8639D002E521}">
      <dgm:prSet/>
      <dgm:spPr/>
      <dgm:t>
        <a:bodyPr/>
        <a:lstStyle/>
        <a:p>
          <a:endParaRPr lang="en-US"/>
        </a:p>
      </dgm:t>
    </dgm:pt>
    <dgm:pt modelId="{D0394857-1D18-4773-A343-D4BC153C8B4D}" type="sibTrans" cxnId="{D9ED2924-DEAD-48DD-8AD5-8639D002E521}">
      <dgm:prSet/>
      <dgm:spPr/>
      <dgm:t>
        <a:bodyPr/>
        <a:lstStyle/>
        <a:p>
          <a:endParaRPr lang="en-US"/>
        </a:p>
      </dgm:t>
    </dgm:pt>
    <dgm:pt modelId="{0D08A2D9-F402-460E-9F6B-212AEFD5217C}" type="pres">
      <dgm:prSet presAssocID="{ED119BBE-BF62-469D-86D4-78B69F021FA2}" presName="linear" presStyleCnt="0">
        <dgm:presLayoutVars>
          <dgm:dir/>
          <dgm:resizeHandles val="exact"/>
        </dgm:presLayoutVars>
      </dgm:prSet>
      <dgm:spPr/>
    </dgm:pt>
    <dgm:pt modelId="{A9012CD9-95FA-4A3F-9909-FB42BC7902FE}" type="pres">
      <dgm:prSet presAssocID="{9FE62406-3F73-46E5-BF31-8E72DCE90AD0}" presName="comp" presStyleCnt="0"/>
      <dgm:spPr/>
    </dgm:pt>
    <dgm:pt modelId="{27B1D8C9-E745-4196-8E69-F55B4EED1C8B}" type="pres">
      <dgm:prSet presAssocID="{9FE62406-3F73-46E5-BF31-8E72DCE90AD0}" presName="box" presStyleLbl="node1" presStyleIdx="0" presStyleCnt="3" custLinFactNeighborX="4159" custLinFactNeighborY="9890"/>
      <dgm:spPr/>
    </dgm:pt>
    <dgm:pt modelId="{2017F06F-34F2-4BD2-853F-AB51A4B9610E}" type="pres">
      <dgm:prSet presAssocID="{9FE62406-3F73-46E5-BF31-8E72DCE90AD0}" presName="img" presStyleLbl="fgImgPlace1" presStyleIdx="0" presStyleCnt="3" custScaleX="65910" custScaleY="103886" custLinFactNeighborX="-6301" custLinFactNeighborY="-148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7B8559B8-B2A1-4661-AD64-3EC1DE5D6D47}" type="pres">
      <dgm:prSet presAssocID="{9FE62406-3F73-46E5-BF31-8E72DCE90AD0}" presName="text" presStyleLbl="node1" presStyleIdx="0" presStyleCnt="3">
        <dgm:presLayoutVars>
          <dgm:bulletEnabled val="1"/>
        </dgm:presLayoutVars>
      </dgm:prSet>
      <dgm:spPr/>
    </dgm:pt>
    <dgm:pt modelId="{8D3D1517-A0A6-4754-8623-99B136FF5EC5}" type="pres">
      <dgm:prSet presAssocID="{37E629A8-3FDD-43C7-9FC5-7D950D1475A8}" presName="spacer" presStyleCnt="0"/>
      <dgm:spPr/>
    </dgm:pt>
    <dgm:pt modelId="{07FC6E9E-50FC-4C8F-8AEE-3199003379D2}" type="pres">
      <dgm:prSet presAssocID="{25EDE712-D9F4-4264-836F-AFE0D028269D}" presName="comp" presStyleCnt="0"/>
      <dgm:spPr/>
    </dgm:pt>
    <dgm:pt modelId="{31E87C48-6074-47D3-8882-579795B03711}" type="pres">
      <dgm:prSet presAssocID="{25EDE712-D9F4-4264-836F-AFE0D028269D}" presName="box" presStyleLbl="node1" presStyleIdx="1" presStyleCnt="3"/>
      <dgm:spPr/>
    </dgm:pt>
    <dgm:pt modelId="{088F9DBC-4EF1-4A6D-AF0E-7F3B7243DC73}" type="pres">
      <dgm:prSet presAssocID="{25EDE712-D9F4-4264-836F-AFE0D028269D}" presName="img" presStyleLbl="fgImgPlace1" presStyleIdx="1" presStyleCnt="3" custScaleX="96156" custLinFactNeighborX="1890" custLinFactNeighborY="-137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BB08013F-9657-41AC-A784-A4B6335A6E31}" type="pres">
      <dgm:prSet presAssocID="{25EDE712-D9F4-4264-836F-AFE0D028269D}" presName="text" presStyleLbl="node1" presStyleIdx="1" presStyleCnt="3">
        <dgm:presLayoutVars>
          <dgm:bulletEnabled val="1"/>
        </dgm:presLayoutVars>
      </dgm:prSet>
      <dgm:spPr/>
    </dgm:pt>
    <dgm:pt modelId="{E080AD28-ACA3-4803-B315-C902DBC6CD06}" type="pres">
      <dgm:prSet presAssocID="{29682BE7-5815-475A-9B5E-7B32E51235AE}" presName="spacer" presStyleCnt="0"/>
      <dgm:spPr/>
    </dgm:pt>
    <dgm:pt modelId="{3469FEC5-ACD7-48EE-A1D6-05595450A304}" type="pres">
      <dgm:prSet presAssocID="{8C442DC6-54CC-4D33-B05F-FC36458E6131}" presName="comp" presStyleCnt="0"/>
      <dgm:spPr/>
    </dgm:pt>
    <dgm:pt modelId="{0E376CD3-C8FB-4571-9353-FB53A92E1B6D}" type="pres">
      <dgm:prSet presAssocID="{8C442DC6-54CC-4D33-B05F-FC36458E6131}" presName="box" presStyleLbl="node1" presStyleIdx="2" presStyleCnt="3"/>
      <dgm:spPr/>
    </dgm:pt>
    <dgm:pt modelId="{2EDFEB12-7E92-4639-A24B-62DB24AAF4E8}" type="pres">
      <dgm:prSet presAssocID="{8C442DC6-54CC-4D33-B05F-FC36458E6131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68C66010-CB79-46D6-9820-260869CA091D}" type="pres">
      <dgm:prSet presAssocID="{8C442DC6-54CC-4D33-B05F-FC36458E6131}" presName="text" presStyleLbl="node1" presStyleIdx="2" presStyleCnt="3">
        <dgm:presLayoutVars>
          <dgm:bulletEnabled val="1"/>
        </dgm:presLayoutVars>
      </dgm:prSet>
      <dgm:spPr/>
    </dgm:pt>
  </dgm:ptLst>
  <dgm:cxnLst>
    <dgm:cxn modelId="{46CD7D05-CF22-4B26-A058-649844820738}" srcId="{ED119BBE-BF62-469D-86D4-78B69F021FA2}" destId="{8C442DC6-54CC-4D33-B05F-FC36458E6131}" srcOrd="2" destOrd="0" parTransId="{A86F8820-F7E9-4ACD-86BF-B5C39375DB20}" sibTransId="{4BF2A556-CBF9-4309-A5C8-C68026759CAD}"/>
    <dgm:cxn modelId="{1105DD0C-A433-4F5D-A167-BEEC2D8D659F}" type="presOf" srcId="{8336F1D6-71D5-4BC2-A0CD-6CA71B59418C}" destId="{68C66010-CB79-46D6-9820-260869CA091D}" srcOrd="1" destOrd="1" presId="urn:microsoft.com/office/officeart/2005/8/layout/vList4"/>
    <dgm:cxn modelId="{5193BE1B-890F-46EC-ACF0-F872ABB5BCD6}" type="presOf" srcId="{25EDE712-D9F4-4264-836F-AFE0D028269D}" destId="{BB08013F-9657-41AC-A784-A4B6335A6E31}" srcOrd="1" destOrd="0" presId="urn:microsoft.com/office/officeart/2005/8/layout/vList4"/>
    <dgm:cxn modelId="{FA31271C-4F56-4527-8408-0C509F2868D0}" type="presOf" srcId="{ED119BBE-BF62-469D-86D4-78B69F021FA2}" destId="{0D08A2D9-F402-460E-9F6B-212AEFD5217C}" srcOrd="0" destOrd="0" presId="urn:microsoft.com/office/officeart/2005/8/layout/vList4"/>
    <dgm:cxn modelId="{D9ED2924-DEAD-48DD-8AD5-8639D002E521}" srcId="{8C442DC6-54CC-4D33-B05F-FC36458E6131}" destId="{8336F1D6-71D5-4BC2-A0CD-6CA71B59418C}" srcOrd="0" destOrd="0" parTransId="{328FB9B5-6993-4130-96E3-7BCAC014CEA9}" sibTransId="{D0394857-1D18-4773-A343-D4BC153C8B4D}"/>
    <dgm:cxn modelId="{BD3B3729-564F-41A9-ABE5-FBD838DFD114}" type="presOf" srcId="{92EE68D2-EC3D-4377-8056-A2ECAA092F01}" destId="{7B8559B8-B2A1-4661-AD64-3EC1DE5D6D47}" srcOrd="1" destOrd="1" presId="urn:microsoft.com/office/officeart/2005/8/layout/vList4"/>
    <dgm:cxn modelId="{16DB612E-2A55-4C5D-A7EA-EE5371C11A8C}" type="presOf" srcId="{8336F1D6-71D5-4BC2-A0CD-6CA71B59418C}" destId="{0E376CD3-C8FB-4571-9353-FB53A92E1B6D}" srcOrd="0" destOrd="1" presId="urn:microsoft.com/office/officeart/2005/8/layout/vList4"/>
    <dgm:cxn modelId="{FB6B0A3E-B931-452B-9C03-AA1EC176C4AE}" srcId="{ED119BBE-BF62-469D-86D4-78B69F021FA2}" destId="{9FE62406-3F73-46E5-BF31-8E72DCE90AD0}" srcOrd="0" destOrd="0" parTransId="{81F2B729-0398-475C-A571-B47D3CF68E79}" sibTransId="{37E629A8-3FDD-43C7-9FC5-7D950D1475A8}"/>
    <dgm:cxn modelId="{F4E74166-9D21-446C-99B1-C4417C4E33C0}" type="presOf" srcId="{49622D84-890D-4639-97D2-4F37E5043B77}" destId="{BB08013F-9657-41AC-A784-A4B6335A6E31}" srcOrd="1" destOrd="1" presId="urn:microsoft.com/office/officeart/2005/8/layout/vList4"/>
    <dgm:cxn modelId="{F3813948-D4F1-4B3C-9464-FB4E83720400}" type="presOf" srcId="{92EE68D2-EC3D-4377-8056-A2ECAA092F01}" destId="{27B1D8C9-E745-4196-8E69-F55B4EED1C8B}" srcOrd="0" destOrd="1" presId="urn:microsoft.com/office/officeart/2005/8/layout/vList4"/>
    <dgm:cxn modelId="{0A18734E-175D-452A-B92C-737F941A8A69}" type="presOf" srcId="{8C442DC6-54CC-4D33-B05F-FC36458E6131}" destId="{68C66010-CB79-46D6-9820-260869CA091D}" srcOrd="1" destOrd="0" presId="urn:microsoft.com/office/officeart/2005/8/layout/vList4"/>
    <dgm:cxn modelId="{EBE78898-0DA3-4AA2-AFA7-20C25F8F7ED3}" type="presOf" srcId="{8C442DC6-54CC-4D33-B05F-FC36458E6131}" destId="{0E376CD3-C8FB-4571-9353-FB53A92E1B6D}" srcOrd="0" destOrd="0" presId="urn:microsoft.com/office/officeart/2005/8/layout/vList4"/>
    <dgm:cxn modelId="{88CE48AE-4788-4290-A977-5FA94DC93751}" type="presOf" srcId="{25EDE712-D9F4-4264-836F-AFE0D028269D}" destId="{31E87C48-6074-47D3-8882-579795B03711}" srcOrd="0" destOrd="0" presId="urn:microsoft.com/office/officeart/2005/8/layout/vList4"/>
    <dgm:cxn modelId="{46A128B1-B460-44ED-A8D9-0DC18B03302F}" type="presOf" srcId="{49622D84-890D-4639-97D2-4F37E5043B77}" destId="{31E87C48-6074-47D3-8882-579795B03711}" srcOrd="0" destOrd="1" presId="urn:microsoft.com/office/officeart/2005/8/layout/vList4"/>
    <dgm:cxn modelId="{159EEFC4-2D22-400F-A5BC-697E58962B88}" srcId="{25EDE712-D9F4-4264-836F-AFE0D028269D}" destId="{49622D84-890D-4639-97D2-4F37E5043B77}" srcOrd="0" destOrd="0" parTransId="{F60484A7-8C44-4684-8992-4A35F071A7D2}" sibTransId="{E47D523F-5652-434D-9AD4-85DD55499C03}"/>
    <dgm:cxn modelId="{3CA1B6C8-3A72-4458-8665-3C999CC93BCD}" srcId="{9FE62406-3F73-46E5-BF31-8E72DCE90AD0}" destId="{92EE68D2-EC3D-4377-8056-A2ECAA092F01}" srcOrd="0" destOrd="0" parTransId="{3F29932E-AE29-4056-B609-8FC6070022B0}" sibTransId="{5793746F-BF33-4029-9BE3-9C2CFACB25B3}"/>
    <dgm:cxn modelId="{BBCD7BDA-62D6-4373-B930-1763DE829706}" type="presOf" srcId="{9FE62406-3F73-46E5-BF31-8E72DCE90AD0}" destId="{7B8559B8-B2A1-4661-AD64-3EC1DE5D6D47}" srcOrd="1" destOrd="0" presId="urn:microsoft.com/office/officeart/2005/8/layout/vList4"/>
    <dgm:cxn modelId="{2B026AF4-3E7E-461B-AEC7-1C180A9A2D37}" srcId="{ED119BBE-BF62-469D-86D4-78B69F021FA2}" destId="{25EDE712-D9F4-4264-836F-AFE0D028269D}" srcOrd="1" destOrd="0" parTransId="{DCD18EF7-FBB2-4B0E-B16C-34FD9552586A}" sibTransId="{29682BE7-5815-475A-9B5E-7B32E51235AE}"/>
    <dgm:cxn modelId="{D618DCFA-E3B0-4D5F-B24D-B4D2E2E480F8}" type="presOf" srcId="{9FE62406-3F73-46E5-BF31-8E72DCE90AD0}" destId="{27B1D8C9-E745-4196-8E69-F55B4EED1C8B}" srcOrd="0" destOrd="0" presId="urn:microsoft.com/office/officeart/2005/8/layout/vList4"/>
    <dgm:cxn modelId="{0225F10F-D96A-4E8C-9A8E-F29A819A853A}" type="presParOf" srcId="{0D08A2D9-F402-460E-9F6B-212AEFD5217C}" destId="{A9012CD9-95FA-4A3F-9909-FB42BC7902FE}" srcOrd="0" destOrd="0" presId="urn:microsoft.com/office/officeart/2005/8/layout/vList4"/>
    <dgm:cxn modelId="{13137A1C-9DD7-4981-95A3-F1391BA7E6B6}" type="presParOf" srcId="{A9012CD9-95FA-4A3F-9909-FB42BC7902FE}" destId="{27B1D8C9-E745-4196-8E69-F55B4EED1C8B}" srcOrd="0" destOrd="0" presId="urn:microsoft.com/office/officeart/2005/8/layout/vList4"/>
    <dgm:cxn modelId="{07B2931A-6A90-48C9-A703-2B59EC31D0D3}" type="presParOf" srcId="{A9012CD9-95FA-4A3F-9909-FB42BC7902FE}" destId="{2017F06F-34F2-4BD2-853F-AB51A4B9610E}" srcOrd="1" destOrd="0" presId="urn:microsoft.com/office/officeart/2005/8/layout/vList4"/>
    <dgm:cxn modelId="{9EB63670-BAE4-41DD-8B3D-7771A8507C24}" type="presParOf" srcId="{A9012CD9-95FA-4A3F-9909-FB42BC7902FE}" destId="{7B8559B8-B2A1-4661-AD64-3EC1DE5D6D47}" srcOrd="2" destOrd="0" presId="urn:microsoft.com/office/officeart/2005/8/layout/vList4"/>
    <dgm:cxn modelId="{92B87B2F-E04E-43A0-AC06-704DC19936C6}" type="presParOf" srcId="{0D08A2D9-F402-460E-9F6B-212AEFD5217C}" destId="{8D3D1517-A0A6-4754-8623-99B136FF5EC5}" srcOrd="1" destOrd="0" presId="urn:microsoft.com/office/officeart/2005/8/layout/vList4"/>
    <dgm:cxn modelId="{34F7F2FE-8DE9-4587-A54F-9C9846CA89FD}" type="presParOf" srcId="{0D08A2D9-F402-460E-9F6B-212AEFD5217C}" destId="{07FC6E9E-50FC-4C8F-8AEE-3199003379D2}" srcOrd="2" destOrd="0" presId="urn:microsoft.com/office/officeart/2005/8/layout/vList4"/>
    <dgm:cxn modelId="{7CBA9966-5FBD-44BB-B71E-338E47786410}" type="presParOf" srcId="{07FC6E9E-50FC-4C8F-8AEE-3199003379D2}" destId="{31E87C48-6074-47D3-8882-579795B03711}" srcOrd="0" destOrd="0" presId="urn:microsoft.com/office/officeart/2005/8/layout/vList4"/>
    <dgm:cxn modelId="{DFC48A4F-EF13-445D-8DC8-755543C43D5B}" type="presParOf" srcId="{07FC6E9E-50FC-4C8F-8AEE-3199003379D2}" destId="{088F9DBC-4EF1-4A6D-AF0E-7F3B7243DC73}" srcOrd="1" destOrd="0" presId="urn:microsoft.com/office/officeart/2005/8/layout/vList4"/>
    <dgm:cxn modelId="{C86F3FBA-6733-4CB9-9DD4-0D2ED208B3B3}" type="presParOf" srcId="{07FC6E9E-50FC-4C8F-8AEE-3199003379D2}" destId="{BB08013F-9657-41AC-A784-A4B6335A6E31}" srcOrd="2" destOrd="0" presId="urn:microsoft.com/office/officeart/2005/8/layout/vList4"/>
    <dgm:cxn modelId="{95EFB493-812A-4C87-AECC-06743ED269DD}" type="presParOf" srcId="{0D08A2D9-F402-460E-9F6B-212AEFD5217C}" destId="{E080AD28-ACA3-4803-B315-C902DBC6CD06}" srcOrd="3" destOrd="0" presId="urn:microsoft.com/office/officeart/2005/8/layout/vList4"/>
    <dgm:cxn modelId="{1F7E7A7F-590A-4E6E-BA8E-8EFB94B6EA53}" type="presParOf" srcId="{0D08A2D9-F402-460E-9F6B-212AEFD5217C}" destId="{3469FEC5-ACD7-48EE-A1D6-05595450A304}" srcOrd="4" destOrd="0" presId="urn:microsoft.com/office/officeart/2005/8/layout/vList4"/>
    <dgm:cxn modelId="{D427221E-6D84-4608-8C04-66B252781F36}" type="presParOf" srcId="{3469FEC5-ACD7-48EE-A1D6-05595450A304}" destId="{0E376CD3-C8FB-4571-9353-FB53A92E1B6D}" srcOrd="0" destOrd="0" presId="urn:microsoft.com/office/officeart/2005/8/layout/vList4"/>
    <dgm:cxn modelId="{AF811EE6-4BCE-4B3D-99EF-DB2492A2D761}" type="presParOf" srcId="{3469FEC5-ACD7-48EE-A1D6-05595450A304}" destId="{2EDFEB12-7E92-4639-A24B-62DB24AAF4E8}" srcOrd="1" destOrd="0" presId="urn:microsoft.com/office/officeart/2005/8/layout/vList4"/>
    <dgm:cxn modelId="{1D479DAD-2D17-409C-BA85-E9BCD88B9B5F}" type="presParOf" srcId="{3469FEC5-ACD7-48EE-A1D6-05595450A304}" destId="{68C66010-CB79-46D6-9820-260869CA091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A2F55-FCE9-451D-92D6-A0D66DF8EAAB}" type="doc">
      <dgm:prSet loTypeId="urn:microsoft.com/office/officeart/2005/8/layout/pList2" loCatId="list" qsTypeId="urn:microsoft.com/office/officeart/2005/8/quickstyle/3d5" qsCatId="3D" csTypeId="urn:microsoft.com/office/officeart/2005/8/colors/accent1_2" csCatId="accent1" phldr="1"/>
      <dgm:spPr/>
    </dgm:pt>
    <dgm:pt modelId="{ECBC1CFB-8AB6-4903-8FE0-21BD3108D19A}">
      <dgm:prSet phldrT="[Text]" custT="1"/>
      <dgm:spPr/>
      <dgm:t>
        <a:bodyPr/>
        <a:lstStyle/>
        <a:p>
          <a:r>
            <a:rPr lang="fa-IR" sz="4400" dirty="0"/>
            <a:t>اوت لوک</a:t>
          </a:r>
        </a:p>
        <a:p>
          <a:r>
            <a:rPr lang="fa-IR" sz="2000" dirty="0"/>
            <a:t>رد و بدل نامه های الکترونیکی</a:t>
          </a:r>
          <a:endParaRPr lang="en-US" sz="2000" dirty="0"/>
        </a:p>
      </dgm:t>
    </dgm:pt>
    <dgm:pt modelId="{4A718C94-4E9E-4413-9083-B29F0538CEE3}" type="parTrans" cxnId="{4749B75D-EBBC-48F5-9285-9D9DABD87EBB}">
      <dgm:prSet/>
      <dgm:spPr/>
      <dgm:t>
        <a:bodyPr/>
        <a:lstStyle/>
        <a:p>
          <a:endParaRPr lang="en-US"/>
        </a:p>
      </dgm:t>
    </dgm:pt>
    <dgm:pt modelId="{8F5B61DF-D608-4956-B33E-BDB44AE0A542}" type="sibTrans" cxnId="{4749B75D-EBBC-48F5-9285-9D9DABD87EBB}">
      <dgm:prSet/>
      <dgm:spPr/>
      <dgm:t>
        <a:bodyPr/>
        <a:lstStyle/>
        <a:p>
          <a:endParaRPr lang="en-US"/>
        </a:p>
      </dgm:t>
    </dgm:pt>
    <dgm:pt modelId="{ED240E5A-5D4F-4E65-A691-5DE6EBB6965C}">
      <dgm:prSet phldrT="[Text]" custT="1"/>
      <dgm:spPr/>
      <dgm:t>
        <a:bodyPr/>
        <a:lstStyle/>
        <a:p>
          <a:r>
            <a:rPr lang="fa-IR" sz="4400" dirty="0"/>
            <a:t>وان نوت</a:t>
          </a:r>
        </a:p>
        <a:p>
          <a:r>
            <a:rPr lang="fa-IR" sz="2000" dirty="0"/>
            <a:t>نوشتن دست نوشته و مدیریت و اشتراک آنها</a:t>
          </a:r>
          <a:endParaRPr lang="en-US" sz="2000" dirty="0"/>
        </a:p>
      </dgm:t>
    </dgm:pt>
    <dgm:pt modelId="{BF047C2C-B0EE-467A-BA33-7C4C57372CBF}" type="parTrans" cxnId="{33710D4B-C28B-4B19-BB48-0C1BC32057DE}">
      <dgm:prSet/>
      <dgm:spPr/>
      <dgm:t>
        <a:bodyPr/>
        <a:lstStyle/>
        <a:p>
          <a:endParaRPr lang="en-US"/>
        </a:p>
      </dgm:t>
    </dgm:pt>
    <dgm:pt modelId="{12193DF2-A2A7-4A9B-B7CF-B8A43941EEE8}" type="sibTrans" cxnId="{33710D4B-C28B-4B19-BB48-0C1BC32057DE}">
      <dgm:prSet/>
      <dgm:spPr/>
      <dgm:t>
        <a:bodyPr/>
        <a:lstStyle/>
        <a:p>
          <a:endParaRPr lang="en-US"/>
        </a:p>
      </dgm:t>
    </dgm:pt>
    <dgm:pt modelId="{0AFD2E53-F360-449F-80A9-6DEEF42D54A9}">
      <dgm:prSet phldrT="[Text]" custT="1"/>
      <dgm:spPr/>
      <dgm:t>
        <a:bodyPr/>
        <a:lstStyle/>
        <a:p>
          <a:r>
            <a:rPr lang="fa-IR" sz="4400" dirty="0"/>
            <a:t>اکسس</a:t>
          </a:r>
        </a:p>
        <a:p>
          <a:r>
            <a:rPr lang="fa-IR" sz="2000" dirty="0"/>
            <a:t>طبقه بندی اطلاعات</a:t>
          </a:r>
          <a:endParaRPr lang="en-US" sz="2000" dirty="0"/>
        </a:p>
      </dgm:t>
    </dgm:pt>
    <dgm:pt modelId="{1D2DDF79-5136-4BB7-93B1-2793897659CD}" type="parTrans" cxnId="{DD129909-6303-4909-8592-FC265DFF81A3}">
      <dgm:prSet/>
      <dgm:spPr/>
      <dgm:t>
        <a:bodyPr/>
        <a:lstStyle/>
        <a:p>
          <a:endParaRPr lang="en-US"/>
        </a:p>
      </dgm:t>
    </dgm:pt>
    <dgm:pt modelId="{70002206-462F-410C-853A-33A8437F06C5}" type="sibTrans" cxnId="{DD129909-6303-4909-8592-FC265DFF81A3}">
      <dgm:prSet/>
      <dgm:spPr/>
      <dgm:t>
        <a:bodyPr/>
        <a:lstStyle/>
        <a:p>
          <a:endParaRPr lang="en-US"/>
        </a:p>
      </dgm:t>
    </dgm:pt>
    <dgm:pt modelId="{3CEA0799-BE16-455E-9A5E-10F3AA8BB2F7}" type="pres">
      <dgm:prSet presAssocID="{42AA2F55-FCE9-451D-92D6-A0D66DF8EAAB}" presName="Name0" presStyleCnt="0">
        <dgm:presLayoutVars>
          <dgm:dir/>
          <dgm:resizeHandles val="exact"/>
        </dgm:presLayoutVars>
      </dgm:prSet>
      <dgm:spPr/>
    </dgm:pt>
    <dgm:pt modelId="{C490612D-33FA-4375-A8F9-F859D314298C}" type="pres">
      <dgm:prSet presAssocID="{42AA2F55-FCE9-451D-92D6-A0D66DF8EAAB}" presName="bkgdShp" presStyleLbl="alignAccFollowNode1" presStyleIdx="0" presStyleCnt="1"/>
      <dgm:spPr/>
    </dgm:pt>
    <dgm:pt modelId="{CCE954B4-65DA-4300-A367-15F8A212B532}" type="pres">
      <dgm:prSet presAssocID="{42AA2F55-FCE9-451D-92D6-A0D66DF8EAAB}" presName="linComp" presStyleCnt="0"/>
      <dgm:spPr/>
    </dgm:pt>
    <dgm:pt modelId="{73C79C08-B8EF-47BD-9300-2E1BD2C5731A}" type="pres">
      <dgm:prSet presAssocID="{ECBC1CFB-8AB6-4903-8FE0-21BD3108D19A}" presName="compNode" presStyleCnt="0"/>
      <dgm:spPr/>
    </dgm:pt>
    <dgm:pt modelId="{0ED5AC3E-B063-40E0-A41D-B882AB822EC6}" type="pres">
      <dgm:prSet presAssocID="{ECBC1CFB-8AB6-4903-8FE0-21BD3108D19A}" presName="node" presStyleLbl="node1" presStyleIdx="0" presStyleCnt="3">
        <dgm:presLayoutVars>
          <dgm:bulletEnabled val="1"/>
        </dgm:presLayoutVars>
      </dgm:prSet>
      <dgm:spPr/>
    </dgm:pt>
    <dgm:pt modelId="{22BBE16D-7448-4A2B-8CD5-E25895D49F6F}" type="pres">
      <dgm:prSet presAssocID="{ECBC1CFB-8AB6-4903-8FE0-21BD3108D19A}" presName="invisiNode" presStyleLbl="node1" presStyleIdx="0" presStyleCnt="3"/>
      <dgm:spPr/>
    </dgm:pt>
    <dgm:pt modelId="{561BB905-7523-4DCE-8A1D-6EE899E1068B}" type="pres">
      <dgm:prSet presAssocID="{ECBC1CFB-8AB6-4903-8FE0-21BD3108D19A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D95A14D8-503D-4A25-9E44-BD452931C45D}" type="pres">
      <dgm:prSet presAssocID="{8F5B61DF-D608-4956-B33E-BDB44AE0A542}" presName="sibTrans" presStyleLbl="sibTrans2D1" presStyleIdx="0" presStyleCnt="0"/>
      <dgm:spPr/>
    </dgm:pt>
    <dgm:pt modelId="{ECEE942E-D249-48EC-9FA1-D1109653D43E}" type="pres">
      <dgm:prSet presAssocID="{ED240E5A-5D4F-4E65-A691-5DE6EBB6965C}" presName="compNode" presStyleCnt="0"/>
      <dgm:spPr/>
    </dgm:pt>
    <dgm:pt modelId="{A21DF0CD-3419-42E6-BB10-0D1A41C8BACE}" type="pres">
      <dgm:prSet presAssocID="{ED240E5A-5D4F-4E65-A691-5DE6EBB6965C}" presName="node" presStyleLbl="node1" presStyleIdx="1" presStyleCnt="3" custLinFactNeighborY="4335">
        <dgm:presLayoutVars>
          <dgm:bulletEnabled val="1"/>
        </dgm:presLayoutVars>
      </dgm:prSet>
      <dgm:spPr/>
    </dgm:pt>
    <dgm:pt modelId="{31567C3B-E5B8-4902-8325-998D3A5D3B92}" type="pres">
      <dgm:prSet presAssocID="{ED240E5A-5D4F-4E65-A691-5DE6EBB6965C}" presName="invisiNode" presStyleLbl="node1" presStyleIdx="1" presStyleCnt="3"/>
      <dgm:spPr/>
    </dgm:pt>
    <dgm:pt modelId="{F54F7D63-D4AA-4275-AB13-9049B5029E10}" type="pres">
      <dgm:prSet presAssocID="{ED240E5A-5D4F-4E65-A691-5DE6EBB6965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BFE6A240-F14C-4295-A449-2494C360F445}" type="pres">
      <dgm:prSet presAssocID="{12193DF2-A2A7-4A9B-B7CF-B8A43941EEE8}" presName="sibTrans" presStyleLbl="sibTrans2D1" presStyleIdx="0" presStyleCnt="0"/>
      <dgm:spPr/>
    </dgm:pt>
    <dgm:pt modelId="{D6EC2A76-0247-416B-980F-B993D4E6D4EA}" type="pres">
      <dgm:prSet presAssocID="{0AFD2E53-F360-449F-80A9-6DEEF42D54A9}" presName="compNode" presStyleCnt="0"/>
      <dgm:spPr/>
    </dgm:pt>
    <dgm:pt modelId="{0A819108-794F-4EAE-91DE-513DB521254C}" type="pres">
      <dgm:prSet presAssocID="{0AFD2E53-F360-449F-80A9-6DEEF42D54A9}" presName="node" presStyleLbl="node1" presStyleIdx="2" presStyleCnt="3" custLinFactNeighborY="-1249">
        <dgm:presLayoutVars>
          <dgm:bulletEnabled val="1"/>
        </dgm:presLayoutVars>
      </dgm:prSet>
      <dgm:spPr/>
    </dgm:pt>
    <dgm:pt modelId="{01A75380-841E-42DF-8A8B-BEBAC34614A8}" type="pres">
      <dgm:prSet presAssocID="{0AFD2E53-F360-449F-80A9-6DEEF42D54A9}" presName="invisiNode" presStyleLbl="node1" presStyleIdx="2" presStyleCnt="3"/>
      <dgm:spPr/>
    </dgm:pt>
    <dgm:pt modelId="{8B62DA2A-B992-4577-88FF-D819CC8E0918}" type="pres">
      <dgm:prSet presAssocID="{0AFD2E53-F360-449F-80A9-6DEEF42D54A9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000" b="-41000"/>
          </a:stretch>
        </a:blipFill>
      </dgm:spPr>
    </dgm:pt>
  </dgm:ptLst>
  <dgm:cxnLst>
    <dgm:cxn modelId="{DD129909-6303-4909-8592-FC265DFF81A3}" srcId="{42AA2F55-FCE9-451D-92D6-A0D66DF8EAAB}" destId="{0AFD2E53-F360-449F-80A9-6DEEF42D54A9}" srcOrd="2" destOrd="0" parTransId="{1D2DDF79-5136-4BB7-93B1-2793897659CD}" sibTransId="{70002206-462F-410C-853A-33A8437F06C5}"/>
    <dgm:cxn modelId="{9EC0AD24-7883-448F-B180-5A7041F6B656}" type="presOf" srcId="{42AA2F55-FCE9-451D-92D6-A0D66DF8EAAB}" destId="{3CEA0799-BE16-455E-9A5E-10F3AA8BB2F7}" srcOrd="0" destOrd="0" presId="urn:microsoft.com/office/officeart/2005/8/layout/pList2"/>
    <dgm:cxn modelId="{4749B75D-EBBC-48F5-9285-9D9DABD87EBB}" srcId="{42AA2F55-FCE9-451D-92D6-A0D66DF8EAAB}" destId="{ECBC1CFB-8AB6-4903-8FE0-21BD3108D19A}" srcOrd="0" destOrd="0" parTransId="{4A718C94-4E9E-4413-9083-B29F0538CEE3}" sibTransId="{8F5B61DF-D608-4956-B33E-BDB44AE0A542}"/>
    <dgm:cxn modelId="{33710D4B-C28B-4B19-BB48-0C1BC32057DE}" srcId="{42AA2F55-FCE9-451D-92D6-A0D66DF8EAAB}" destId="{ED240E5A-5D4F-4E65-A691-5DE6EBB6965C}" srcOrd="1" destOrd="0" parTransId="{BF047C2C-B0EE-467A-BA33-7C4C57372CBF}" sibTransId="{12193DF2-A2A7-4A9B-B7CF-B8A43941EEE8}"/>
    <dgm:cxn modelId="{5CC6D859-CD4F-44F7-8CED-D3F742084976}" type="presOf" srcId="{12193DF2-A2A7-4A9B-B7CF-B8A43941EEE8}" destId="{BFE6A240-F14C-4295-A449-2494C360F445}" srcOrd="0" destOrd="0" presId="urn:microsoft.com/office/officeart/2005/8/layout/pList2"/>
    <dgm:cxn modelId="{98135B8E-0D87-4619-B58D-5C70DE54D6FE}" type="presOf" srcId="{ED240E5A-5D4F-4E65-A691-5DE6EBB6965C}" destId="{A21DF0CD-3419-42E6-BB10-0D1A41C8BACE}" srcOrd="0" destOrd="0" presId="urn:microsoft.com/office/officeart/2005/8/layout/pList2"/>
    <dgm:cxn modelId="{703D2AAB-1290-465C-AA85-B32B2E02F674}" type="presOf" srcId="{0AFD2E53-F360-449F-80A9-6DEEF42D54A9}" destId="{0A819108-794F-4EAE-91DE-513DB521254C}" srcOrd="0" destOrd="0" presId="urn:microsoft.com/office/officeart/2005/8/layout/pList2"/>
    <dgm:cxn modelId="{75D8DFB1-D366-4D93-87FA-1438B371EC5D}" type="presOf" srcId="{ECBC1CFB-8AB6-4903-8FE0-21BD3108D19A}" destId="{0ED5AC3E-B063-40E0-A41D-B882AB822EC6}" srcOrd="0" destOrd="0" presId="urn:microsoft.com/office/officeart/2005/8/layout/pList2"/>
    <dgm:cxn modelId="{4101EAED-9033-4E61-B4D4-1BBF191B9206}" type="presOf" srcId="{8F5B61DF-D608-4956-B33E-BDB44AE0A542}" destId="{D95A14D8-503D-4A25-9E44-BD452931C45D}" srcOrd="0" destOrd="0" presId="urn:microsoft.com/office/officeart/2005/8/layout/pList2"/>
    <dgm:cxn modelId="{57F02CCF-7F14-4DE7-8DDA-A8B273C7F83C}" type="presParOf" srcId="{3CEA0799-BE16-455E-9A5E-10F3AA8BB2F7}" destId="{C490612D-33FA-4375-A8F9-F859D314298C}" srcOrd="0" destOrd="0" presId="urn:microsoft.com/office/officeart/2005/8/layout/pList2"/>
    <dgm:cxn modelId="{CB448708-B2C7-44E9-B4B1-E41ECD921584}" type="presParOf" srcId="{3CEA0799-BE16-455E-9A5E-10F3AA8BB2F7}" destId="{CCE954B4-65DA-4300-A367-15F8A212B532}" srcOrd="1" destOrd="0" presId="urn:microsoft.com/office/officeart/2005/8/layout/pList2"/>
    <dgm:cxn modelId="{CA32482A-2EF6-4956-BD61-98176C16B5B8}" type="presParOf" srcId="{CCE954B4-65DA-4300-A367-15F8A212B532}" destId="{73C79C08-B8EF-47BD-9300-2E1BD2C5731A}" srcOrd="0" destOrd="0" presId="urn:microsoft.com/office/officeart/2005/8/layout/pList2"/>
    <dgm:cxn modelId="{06EE6E2E-900D-461D-AFE0-B658E7776BD2}" type="presParOf" srcId="{73C79C08-B8EF-47BD-9300-2E1BD2C5731A}" destId="{0ED5AC3E-B063-40E0-A41D-B882AB822EC6}" srcOrd="0" destOrd="0" presId="urn:microsoft.com/office/officeart/2005/8/layout/pList2"/>
    <dgm:cxn modelId="{2B4164C3-D6F8-4A06-B72D-DBE383C2DF72}" type="presParOf" srcId="{73C79C08-B8EF-47BD-9300-2E1BD2C5731A}" destId="{22BBE16D-7448-4A2B-8CD5-E25895D49F6F}" srcOrd="1" destOrd="0" presId="urn:microsoft.com/office/officeart/2005/8/layout/pList2"/>
    <dgm:cxn modelId="{F7308072-8217-457E-A76E-DE511A19E802}" type="presParOf" srcId="{73C79C08-B8EF-47BD-9300-2E1BD2C5731A}" destId="{561BB905-7523-4DCE-8A1D-6EE899E1068B}" srcOrd="2" destOrd="0" presId="urn:microsoft.com/office/officeart/2005/8/layout/pList2"/>
    <dgm:cxn modelId="{158D99A3-21A2-4FB3-9D26-CEE02D69C105}" type="presParOf" srcId="{CCE954B4-65DA-4300-A367-15F8A212B532}" destId="{D95A14D8-503D-4A25-9E44-BD452931C45D}" srcOrd="1" destOrd="0" presId="urn:microsoft.com/office/officeart/2005/8/layout/pList2"/>
    <dgm:cxn modelId="{59F5F6AD-04CE-41B8-B613-338C18F9EA3D}" type="presParOf" srcId="{CCE954B4-65DA-4300-A367-15F8A212B532}" destId="{ECEE942E-D249-48EC-9FA1-D1109653D43E}" srcOrd="2" destOrd="0" presId="urn:microsoft.com/office/officeart/2005/8/layout/pList2"/>
    <dgm:cxn modelId="{43591FAB-067B-44C7-88A6-C413EC6AD68B}" type="presParOf" srcId="{ECEE942E-D249-48EC-9FA1-D1109653D43E}" destId="{A21DF0CD-3419-42E6-BB10-0D1A41C8BACE}" srcOrd="0" destOrd="0" presId="urn:microsoft.com/office/officeart/2005/8/layout/pList2"/>
    <dgm:cxn modelId="{EA706337-CD9C-4F5A-9DCC-A6D79A5E2A66}" type="presParOf" srcId="{ECEE942E-D249-48EC-9FA1-D1109653D43E}" destId="{31567C3B-E5B8-4902-8325-998D3A5D3B92}" srcOrd="1" destOrd="0" presId="urn:microsoft.com/office/officeart/2005/8/layout/pList2"/>
    <dgm:cxn modelId="{21226F06-69C4-4E91-B0B1-EE3FE477E548}" type="presParOf" srcId="{ECEE942E-D249-48EC-9FA1-D1109653D43E}" destId="{F54F7D63-D4AA-4275-AB13-9049B5029E10}" srcOrd="2" destOrd="0" presId="urn:microsoft.com/office/officeart/2005/8/layout/pList2"/>
    <dgm:cxn modelId="{D2AA0FC2-BAB6-462E-9390-34C2777B2B47}" type="presParOf" srcId="{CCE954B4-65DA-4300-A367-15F8A212B532}" destId="{BFE6A240-F14C-4295-A449-2494C360F445}" srcOrd="3" destOrd="0" presId="urn:microsoft.com/office/officeart/2005/8/layout/pList2"/>
    <dgm:cxn modelId="{9A7BD437-058C-4ED0-93CA-A483655D474E}" type="presParOf" srcId="{CCE954B4-65DA-4300-A367-15F8A212B532}" destId="{D6EC2A76-0247-416B-980F-B993D4E6D4EA}" srcOrd="4" destOrd="0" presId="urn:microsoft.com/office/officeart/2005/8/layout/pList2"/>
    <dgm:cxn modelId="{2B9A5F02-C0B3-4E73-87B8-6A72F77AE3A8}" type="presParOf" srcId="{D6EC2A76-0247-416B-980F-B993D4E6D4EA}" destId="{0A819108-794F-4EAE-91DE-513DB521254C}" srcOrd="0" destOrd="0" presId="urn:microsoft.com/office/officeart/2005/8/layout/pList2"/>
    <dgm:cxn modelId="{D04F4D75-4602-4112-B7B5-A72CDA75A88E}" type="presParOf" srcId="{D6EC2A76-0247-416B-980F-B993D4E6D4EA}" destId="{01A75380-841E-42DF-8A8B-BEBAC34614A8}" srcOrd="1" destOrd="0" presId="urn:microsoft.com/office/officeart/2005/8/layout/pList2"/>
    <dgm:cxn modelId="{6C959599-FE6D-40C7-B1FF-27A381A74206}" type="presParOf" srcId="{D6EC2A76-0247-416B-980F-B993D4E6D4EA}" destId="{8B62DA2A-B992-4577-88FF-D819CC8E091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F1A37-3EBE-4331-8AE3-757D0B9B5527}" type="doc">
      <dgm:prSet loTypeId="urn:microsoft.com/office/officeart/2011/layout/HexagonRadial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774E42-0432-42C2-ADE6-7351A21C66D4}">
      <dgm:prSet phldrT="[Text]" custT="1"/>
      <dgm:spPr/>
      <dgm:t>
        <a:bodyPr/>
        <a:lstStyle/>
        <a:p>
          <a:r>
            <a:rPr lang="fa-IR" sz="1600" dirty="0"/>
            <a:t>ویزیو</a:t>
          </a:r>
        </a:p>
        <a:p>
          <a:endParaRPr lang="fa-IR" sz="1600" dirty="0"/>
        </a:p>
        <a:p>
          <a:r>
            <a:rPr lang="fa-IR" sz="1600" dirty="0"/>
            <a:t>طراحی نمودار فلوچارت یا دیاگرام</a:t>
          </a:r>
          <a:endParaRPr lang="en-US" sz="1600" dirty="0"/>
        </a:p>
      </dgm:t>
    </dgm:pt>
    <dgm:pt modelId="{92448DC9-FC4D-4141-9BB7-729BC0E1C0B6}" type="parTrans" cxnId="{1DDD41E7-7B48-4B9B-9EBF-831744C90F75}">
      <dgm:prSet/>
      <dgm:spPr/>
      <dgm:t>
        <a:bodyPr/>
        <a:lstStyle/>
        <a:p>
          <a:endParaRPr lang="en-US"/>
        </a:p>
      </dgm:t>
    </dgm:pt>
    <dgm:pt modelId="{1946190B-410B-4B5C-BC8D-48A758E7F36D}" type="sibTrans" cxnId="{1DDD41E7-7B48-4B9B-9EBF-831744C90F75}">
      <dgm:prSet/>
      <dgm:spPr/>
      <dgm:t>
        <a:bodyPr/>
        <a:lstStyle/>
        <a:p>
          <a:endParaRPr lang="en-US"/>
        </a:p>
      </dgm:t>
    </dgm:pt>
    <dgm:pt modelId="{1799F5E5-F8D7-4977-815E-CB7D4703061F}">
      <dgm:prSet phldrT="[Text]" custT="1"/>
      <dgm:spPr/>
      <dgm:t>
        <a:bodyPr/>
        <a:lstStyle/>
        <a:p>
          <a:r>
            <a:rPr lang="fa-IR" sz="1400" dirty="0"/>
            <a:t>پابلیشر</a:t>
          </a:r>
        </a:p>
        <a:p>
          <a:endParaRPr lang="fa-IR" sz="1400" dirty="0"/>
        </a:p>
        <a:p>
          <a:r>
            <a:rPr lang="fa-IR" sz="1100" dirty="0"/>
            <a:t>ساخت رزومه و کارت تبریک</a:t>
          </a:r>
          <a:endParaRPr lang="en-US" sz="1100" dirty="0"/>
        </a:p>
      </dgm:t>
    </dgm:pt>
    <dgm:pt modelId="{B792FD75-6531-4F4C-91A4-44A0D27D4FB9}" type="parTrans" cxnId="{4821E203-B453-43D7-81F0-D65BAC625398}">
      <dgm:prSet/>
      <dgm:spPr/>
      <dgm:t>
        <a:bodyPr/>
        <a:lstStyle/>
        <a:p>
          <a:endParaRPr lang="en-US"/>
        </a:p>
      </dgm:t>
    </dgm:pt>
    <dgm:pt modelId="{C1D5854F-90E5-422B-8B5E-77E7F38DAC38}" type="sibTrans" cxnId="{4821E203-B453-43D7-81F0-D65BAC625398}">
      <dgm:prSet/>
      <dgm:spPr/>
      <dgm:t>
        <a:bodyPr/>
        <a:lstStyle/>
        <a:p>
          <a:endParaRPr lang="en-US"/>
        </a:p>
      </dgm:t>
    </dgm:pt>
    <dgm:pt modelId="{A5E6E941-C6F0-4995-9761-41E8903AA0E5}">
      <dgm:prSet phldrT="[Text]" custT="1"/>
      <dgm:spPr/>
      <dgm:t>
        <a:bodyPr/>
        <a:lstStyle/>
        <a:p>
          <a:r>
            <a:rPr lang="fa-IR" sz="1400" dirty="0"/>
            <a:t>اسکایپ</a:t>
          </a:r>
        </a:p>
        <a:p>
          <a:endParaRPr lang="fa-IR" sz="1100" dirty="0"/>
        </a:p>
        <a:p>
          <a:r>
            <a:rPr lang="fa-IR" sz="1100" dirty="0"/>
            <a:t>برنامه برگزاری همایش و جلسه آنلاین</a:t>
          </a:r>
          <a:endParaRPr lang="en-US" sz="1100" dirty="0"/>
        </a:p>
      </dgm:t>
    </dgm:pt>
    <dgm:pt modelId="{3011531E-6426-4DBE-B3C0-EE6E5E7F90B6}" type="parTrans" cxnId="{AB89EFB7-57B0-4975-A5BB-8D74FF8DBBE1}">
      <dgm:prSet/>
      <dgm:spPr/>
      <dgm:t>
        <a:bodyPr/>
        <a:lstStyle/>
        <a:p>
          <a:endParaRPr lang="en-US"/>
        </a:p>
      </dgm:t>
    </dgm:pt>
    <dgm:pt modelId="{30F58A26-06F4-4164-94F0-6D1F21C2BA33}" type="sibTrans" cxnId="{AB89EFB7-57B0-4975-A5BB-8D74FF8DBBE1}">
      <dgm:prSet/>
      <dgm:spPr/>
      <dgm:t>
        <a:bodyPr/>
        <a:lstStyle/>
        <a:p>
          <a:endParaRPr lang="en-US"/>
        </a:p>
      </dgm:t>
    </dgm:pt>
    <dgm:pt modelId="{5774D54F-1154-4E3F-B630-FD4C99E8E32A}">
      <dgm:prSet phldrT="[Text]" custT="1"/>
      <dgm:spPr/>
      <dgm:t>
        <a:bodyPr/>
        <a:lstStyle/>
        <a:p>
          <a:r>
            <a:rPr lang="fa-IR" sz="1600" dirty="0"/>
            <a:t>تیمز</a:t>
          </a:r>
        </a:p>
        <a:p>
          <a:endParaRPr lang="fa-IR" sz="1400" dirty="0"/>
        </a:p>
        <a:p>
          <a:r>
            <a:rPr lang="fa-IR" sz="1400" dirty="0"/>
            <a:t>یجاد گروه‌های اینترنتی</a:t>
          </a:r>
          <a:endParaRPr lang="en-US" sz="1400" dirty="0"/>
        </a:p>
      </dgm:t>
    </dgm:pt>
    <dgm:pt modelId="{91B78E23-697D-4583-A370-42B99C9ABEAA}" type="parTrans" cxnId="{73AF6772-FB0F-4567-97BA-210ED61B4BFC}">
      <dgm:prSet/>
      <dgm:spPr/>
      <dgm:t>
        <a:bodyPr/>
        <a:lstStyle/>
        <a:p>
          <a:endParaRPr lang="en-US"/>
        </a:p>
      </dgm:t>
    </dgm:pt>
    <dgm:pt modelId="{720FE4A9-8F07-4D8A-95F6-6E43A9BC8A42}" type="sibTrans" cxnId="{73AF6772-FB0F-4567-97BA-210ED61B4BFC}">
      <dgm:prSet/>
      <dgm:spPr/>
      <dgm:t>
        <a:bodyPr/>
        <a:lstStyle/>
        <a:p>
          <a:endParaRPr lang="en-US"/>
        </a:p>
      </dgm:t>
    </dgm:pt>
    <dgm:pt modelId="{070556E8-9D9C-49A7-B9D8-E82744623292}">
      <dgm:prSet phldrT="[Text]" custT="1"/>
      <dgm:spPr/>
      <dgm:t>
        <a:bodyPr/>
        <a:lstStyle/>
        <a:p>
          <a:r>
            <a:rPr lang="fa-IR" sz="1800" dirty="0"/>
            <a:t>لینک</a:t>
          </a:r>
        </a:p>
        <a:p>
          <a:endParaRPr lang="fa-IR" sz="1100" dirty="0"/>
        </a:p>
        <a:p>
          <a:r>
            <a:rPr lang="fa-IR" sz="1100" dirty="0"/>
            <a:t>ارتباطات تلفنی، صوتی، تصویری و ویدئوکنفرانس</a:t>
          </a:r>
          <a:endParaRPr lang="en-US" sz="1100" dirty="0"/>
        </a:p>
      </dgm:t>
    </dgm:pt>
    <dgm:pt modelId="{26C42DA5-4DC3-4B6C-B908-7ECDBEDE2CAB}" type="parTrans" cxnId="{E4E49243-47E3-4964-B215-73B8237BB93D}">
      <dgm:prSet/>
      <dgm:spPr/>
      <dgm:t>
        <a:bodyPr/>
        <a:lstStyle/>
        <a:p>
          <a:endParaRPr lang="en-US"/>
        </a:p>
      </dgm:t>
    </dgm:pt>
    <dgm:pt modelId="{91167B39-E71A-4566-84AF-26B2EBAAB1A5}" type="sibTrans" cxnId="{E4E49243-47E3-4964-B215-73B8237BB93D}">
      <dgm:prSet/>
      <dgm:spPr/>
      <dgm:t>
        <a:bodyPr/>
        <a:lstStyle/>
        <a:p>
          <a:endParaRPr lang="en-US"/>
        </a:p>
      </dgm:t>
    </dgm:pt>
    <dgm:pt modelId="{BE06AFAF-0D8E-4CCE-BA41-970F43DF439E}">
      <dgm:prSet phldrT="[Text]" custT="1"/>
      <dgm:spPr/>
      <dgm:t>
        <a:bodyPr/>
        <a:lstStyle/>
        <a:p>
          <a:r>
            <a:rPr lang="fa-IR" sz="1800" dirty="0"/>
            <a:t>اینفوپس</a:t>
          </a:r>
        </a:p>
        <a:p>
          <a:endParaRPr lang="fa-IR" sz="1700" dirty="0"/>
        </a:p>
        <a:p>
          <a:r>
            <a:rPr lang="fa-IR" sz="1700" dirty="0"/>
            <a:t>طراحی فرم</a:t>
          </a:r>
          <a:endParaRPr lang="en-US" sz="1700" dirty="0"/>
        </a:p>
      </dgm:t>
    </dgm:pt>
    <dgm:pt modelId="{DCAA51D1-DDA4-439F-B867-94090FE948D6}" type="parTrans" cxnId="{5A303545-5336-4114-8658-7C180E136A9F}">
      <dgm:prSet/>
      <dgm:spPr/>
      <dgm:t>
        <a:bodyPr/>
        <a:lstStyle/>
        <a:p>
          <a:endParaRPr lang="en-US"/>
        </a:p>
      </dgm:t>
    </dgm:pt>
    <dgm:pt modelId="{B12B94B2-66E4-468F-B30F-3C68FB0F0B15}" type="sibTrans" cxnId="{5A303545-5336-4114-8658-7C180E136A9F}">
      <dgm:prSet/>
      <dgm:spPr/>
      <dgm:t>
        <a:bodyPr/>
        <a:lstStyle/>
        <a:p>
          <a:endParaRPr lang="en-US"/>
        </a:p>
      </dgm:t>
    </dgm:pt>
    <dgm:pt modelId="{DE4D14DC-1F64-48A9-9969-37D0CC5E1ECA}">
      <dgm:prSet phldrT="[Text]" custT="1"/>
      <dgm:spPr/>
      <dgm:t>
        <a:bodyPr/>
        <a:lstStyle/>
        <a:p>
          <a:r>
            <a:rPr lang="fa-IR" sz="1400" dirty="0"/>
            <a:t>پروجکت</a:t>
          </a:r>
        </a:p>
        <a:p>
          <a:endParaRPr lang="fa-IR" sz="1100" dirty="0"/>
        </a:p>
        <a:p>
          <a:r>
            <a:rPr lang="fa-IR" sz="1100" dirty="0"/>
            <a:t>مدیریت پروژه‌ها پیگیری رویدادها و ایجاد نمودار فعالیت‌ها</a:t>
          </a:r>
          <a:endParaRPr lang="en-US" sz="1100" dirty="0"/>
        </a:p>
      </dgm:t>
    </dgm:pt>
    <dgm:pt modelId="{0F0E0488-5A33-4AA4-9466-4BB8A2ACF2A2}" type="parTrans" cxnId="{9CFDACF8-5C4A-4076-B1B9-11CB6C5876FC}">
      <dgm:prSet/>
      <dgm:spPr/>
      <dgm:t>
        <a:bodyPr/>
        <a:lstStyle/>
        <a:p>
          <a:endParaRPr lang="en-US"/>
        </a:p>
      </dgm:t>
    </dgm:pt>
    <dgm:pt modelId="{26B649AD-1F44-44A7-B463-E1B986F99672}" type="sibTrans" cxnId="{9CFDACF8-5C4A-4076-B1B9-11CB6C5876FC}">
      <dgm:prSet/>
      <dgm:spPr/>
      <dgm:t>
        <a:bodyPr/>
        <a:lstStyle/>
        <a:p>
          <a:endParaRPr lang="en-US"/>
        </a:p>
      </dgm:t>
    </dgm:pt>
    <dgm:pt modelId="{8C7598D8-556A-42C0-953C-8E6491B6500F}" type="pres">
      <dgm:prSet presAssocID="{66AF1A37-3EBE-4331-8AE3-757D0B9B552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A164ECE-924E-4A6B-9037-78D593A22299}" type="pres">
      <dgm:prSet presAssocID="{35774E42-0432-42C2-ADE6-7351A21C66D4}" presName="Parent" presStyleLbl="node0" presStyleIdx="0" presStyleCnt="1">
        <dgm:presLayoutVars>
          <dgm:chMax val="6"/>
          <dgm:chPref val="6"/>
        </dgm:presLayoutVars>
      </dgm:prSet>
      <dgm:spPr/>
    </dgm:pt>
    <dgm:pt modelId="{6A180990-B623-44D4-A6AC-CF4D09259FB3}" type="pres">
      <dgm:prSet presAssocID="{1799F5E5-F8D7-4977-815E-CB7D4703061F}" presName="Accent1" presStyleCnt="0"/>
      <dgm:spPr/>
    </dgm:pt>
    <dgm:pt modelId="{39977265-F285-4DA5-AF77-7BDA41B6C7B7}" type="pres">
      <dgm:prSet presAssocID="{1799F5E5-F8D7-4977-815E-CB7D4703061F}" presName="Accent" presStyleLbl="bgShp" presStyleIdx="0" presStyleCnt="6"/>
      <dgm:spPr/>
    </dgm:pt>
    <dgm:pt modelId="{A24D36EE-92E6-4BFB-8751-F7A8E39AFE4F}" type="pres">
      <dgm:prSet presAssocID="{1799F5E5-F8D7-4977-815E-CB7D4703061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64CE4C6D-38D8-46A0-81F9-AC4882A03DB1}" type="pres">
      <dgm:prSet presAssocID="{A5E6E941-C6F0-4995-9761-41E8903AA0E5}" presName="Accent2" presStyleCnt="0"/>
      <dgm:spPr/>
    </dgm:pt>
    <dgm:pt modelId="{829E9355-1CFA-4DF7-9DDD-6000904C5A85}" type="pres">
      <dgm:prSet presAssocID="{A5E6E941-C6F0-4995-9761-41E8903AA0E5}" presName="Accent" presStyleLbl="bgShp" presStyleIdx="1" presStyleCnt="6"/>
      <dgm:spPr/>
    </dgm:pt>
    <dgm:pt modelId="{72FE400A-4815-477B-A0C9-89474BF8FA8A}" type="pres">
      <dgm:prSet presAssocID="{A5E6E941-C6F0-4995-9761-41E8903AA0E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2A0938E-FA99-4A1A-A464-AF92CA2C7F72}" type="pres">
      <dgm:prSet presAssocID="{5774D54F-1154-4E3F-B630-FD4C99E8E32A}" presName="Accent3" presStyleCnt="0"/>
      <dgm:spPr/>
    </dgm:pt>
    <dgm:pt modelId="{FD635C0D-2F0C-4D1E-9645-710AAF513E08}" type="pres">
      <dgm:prSet presAssocID="{5774D54F-1154-4E3F-B630-FD4C99E8E32A}" presName="Accent" presStyleLbl="bgShp" presStyleIdx="2" presStyleCnt="6"/>
      <dgm:spPr/>
    </dgm:pt>
    <dgm:pt modelId="{7E06AAC0-8502-40B2-A9CF-8F3DC4F6A62D}" type="pres">
      <dgm:prSet presAssocID="{5774D54F-1154-4E3F-B630-FD4C99E8E32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A337021-95EF-427A-8670-8D4BDDB6A207}" type="pres">
      <dgm:prSet presAssocID="{070556E8-9D9C-49A7-B9D8-E82744623292}" presName="Accent4" presStyleCnt="0"/>
      <dgm:spPr/>
    </dgm:pt>
    <dgm:pt modelId="{47A796D0-5C1A-4B97-9F4F-E78404875673}" type="pres">
      <dgm:prSet presAssocID="{070556E8-9D9C-49A7-B9D8-E82744623292}" presName="Accent" presStyleLbl="bgShp" presStyleIdx="3" presStyleCnt="6"/>
      <dgm:spPr/>
    </dgm:pt>
    <dgm:pt modelId="{02526083-A097-4FC2-9384-1035929926B9}" type="pres">
      <dgm:prSet presAssocID="{070556E8-9D9C-49A7-B9D8-E8274462329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DC6A2BD5-E43C-4EF6-862E-808BA81A38B0}" type="pres">
      <dgm:prSet presAssocID="{BE06AFAF-0D8E-4CCE-BA41-970F43DF439E}" presName="Accent5" presStyleCnt="0"/>
      <dgm:spPr/>
    </dgm:pt>
    <dgm:pt modelId="{33B7DE63-D031-4838-BC83-03AD993DFC9A}" type="pres">
      <dgm:prSet presAssocID="{BE06AFAF-0D8E-4CCE-BA41-970F43DF439E}" presName="Accent" presStyleLbl="bgShp" presStyleIdx="4" presStyleCnt="6"/>
      <dgm:spPr/>
    </dgm:pt>
    <dgm:pt modelId="{825487A6-AF3C-4457-834E-FD07559273FD}" type="pres">
      <dgm:prSet presAssocID="{BE06AFAF-0D8E-4CCE-BA41-970F43DF439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8129FEB-FE8B-4D8F-9095-8CBC75D52E01}" type="pres">
      <dgm:prSet presAssocID="{DE4D14DC-1F64-48A9-9969-37D0CC5E1ECA}" presName="Accent6" presStyleCnt="0"/>
      <dgm:spPr/>
    </dgm:pt>
    <dgm:pt modelId="{065FF692-53FE-437E-AC24-8ED2809D8A39}" type="pres">
      <dgm:prSet presAssocID="{DE4D14DC-1F64-48A9-9969-37D0CC5E1ECA}" presName="Accent" presStyleLbl="bgShp" presStyleIdx="5" presStyleCnt="6"/>
      <dgm:spPr/>
    </dgm:pt>
    <dgm:pt modelId="{9F28FE25-5BC9-49FD-BE95-C86996E24E99}" type="pres">
      <dgm:prSet presAssocID="{DE4D14DC-1F64-48A9-9969-37D0CC5E1EC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821E203-B453-43D7-81F0-D65BAC625398}" srcId="{35774E42-0432-42C2-ADE6-7351A21C66D4}" destId="{1799F5E5-F8D7-4977-815E-CB7D4703061F}" srcOrd="0" destOrd="0" parTransId="{B792FD75-6531-4F4C-91A4-44A0D27D4FB9}" sibTransId="{C1D5854F-90E5-422B-8B5E-77E7F38DAC38}"/>
    <dgm:cxn modelId="{A66B7D04-19F4-49FC-86F0-07079C79BBFB}" type="presOf" srcId="{1799F5E5-F8D7-4977-815E-CB7D4703061F}" destId="{A24D36EE-92E6-4BFB-8751-F7A8E39AFE4F}" srcOrd="0" destOrd="0" presId="urn:microsoft.com/office/officeart/2011/layout/HexagonRadial"/>
    <dgm:cxn modelId="{C003A31B-C3FA-4E85-90D8-68CCA90498D8}" type="presOf" srcId="{A5E6E941-C6F0-4995-9761-41E8903AA0E5}" destId="{72FE400A-4815-477B-A0C9-89474BF8FA8A}" srcOrd="0" destOrd="0" presId="urn:microsoft.com/office/officeart/2011/layout/HexagonRadial"/>
    <dgm:cxn modelId="{630E153F-62A2-4ED1-8B9D-510D888A07D3}" type="presOf" srcId="{66AF1A37-3EBE-4331-8AE3-757D0B9B5527}" destId="{8C7598D8-556A-42C0-953C-8E6491B6500F}" srcOrd="0" destOrd="0" presId="urn:microsoft.com/office/officeart/2011/layout/HexagonRadial"/>
    <dgm:cxn modelId="{4A03EA5B-C247-4B96-9926-F9E4010D18C8}" type="presOf" srcId="{BE06AFAF-0D8E-4CCE-BA41-970F43DF439E}" destId="{825487A6-AF3C-4457-834E-FD07559273FD}" srcOrd="0" destOrd="0" presId="urn:microsoft.com/office/officeart/2011/layout/HexagonRadial"/>
    <dgm:cxn modelId="{CD53EC5F-5332-4BDF-A473-8AEBDD67D7C2}" type="presOf" srcId="{DE4D14DC-1F64-48A9-9969-37D0CC5E1ECA}" destId="{9F28FE25-5BC9-49FD-BE95-C86996E24E99}" srcOrd="0" destOrd="0" presId="urn:microsoft.com/office/officeart/2011/layout/HexagonRadial"/>
    <dgm:cxn modelId="{E4E49243-47E3-4964-B215-73B8237BB93D}" srcId="{35774E42-0432-42C2-ADE6-7351A21C66D4}" destId="{070556E8-9D9C-49A7-B9D8-E82744623292}" srcOrd="3" destOrd="0" parTransId="{26C42DA5-4DC3-4B6C-B908-7ECDBEDE2CAB}" sibTransId="{91167B39-E71A-4566-84AF-26B2EBAAB1A5}"/>
    <dgm:cxn modelId="{5A303545-5336-4114-8658-7C180E136A9F}" srcId="{35774E42-0432-42C2-ADE6-7351A21C66D4}" destId="{BE06AFAF-0D8E-4CCE-BA41-970F43DF439E}" srcOrd="4" destOrd="0" parTransId="{DCAA51D1-DDA4-439F-B867-94090FE948D6}" sibTransId="{B12B94B2-66E4-468F-B30F-3C68FB0F0B15}"/>
    <dgm:cxn modelId="{B6B02F6E-4CD1-41B7-BF4B-603040F80A7C}" type="presOf" srcId="{070556E8-9D9C-49A7-B9D8-E82744623292}" destId="{02526083-A097-4FC2-9384-1035929926B9}" srcOrd="0" destOrd="0" presId="urn:microsoft.com/office/officeart/2011/layout/HexagonRadial"/>
    <dgm:cxn modelId="{73AF6772-FB0F-4567-97BA-210ED61B4BFC}" srcId="{35774E42-0432-42C2-ADE6-7351A21C66D4}" destId="{5774D54F-1154-4E3F-B630-FD4C99E8E32A}" srcOrd="2" destOrd="0" parTransId="{91B78E23-697D-4583-A370-42B99C9ABEAA}" sibTransId="{720FE4A9-8F07-4D8A-95F6-6E43A9BC8A42}"/>
    <dgm:cxn modelId="{67C90B53-8984-4B1E-AEF6-8BF1C0E11686}" type="presOf" srcId="{35774E42-0432-42C2-ADE6-7351A21C66D4}" destId="{7A164ECE-924E-4A6B-9037-78D593A22299}" srcOrd="0" destOrd="0" presId="urn:microsoft.com/office/officeart/2011/layout/HexagonRadial"/>
    <dgm:cxn modelId="{AB89EFB7-57B0-4975-A5BB-8D74FF8DBBE1}" srcId="{35774E42-0432-42C2-ADE6-7351A21C66D4}" destId="{A5E6E941-C6F0-4995-9761-41E8903AA0E5}" srcOrd="1" destOrd="0" parTransId="{3011531E-6426-4DBE-B3C0-EE6E5E7F90B6}" sibTransId="{30F58A26-06F4-4164-94F0-6D1F21C2BA33}"/>
    <dgm:cxn modelId="{2AEE7EB8-B53E-41B8-9807-2E9997BC9F72}" type="presOf" srcId="{5774D54F-1154-4E3F-B630-FD4C99E8E32A}" destId="{7E06AAC0-8502-40B2-A9CF-8F3DC4F6A62D}" srcOrd="0" destOrd="0" presId="urn:microsoft.com/office/officeart/2011/layout/HexagonRadial"/>
    <dgm:cxn modelId="{1DDD41E7-7B48-4B9B-9EBF-831744C90F75}" srcId="{66AF1A37-3EBE-4331-8AE3-757D0B9B5527}" destId="{35774E42-0432-42C2-ADE6-7351A21C66D4}" srcOrd="0" destOrd="0" parTransId="{92448DC9-FC4D-4141-9BB7-729BC0E1C0B6}" sibTransId="{1946190B-410B-4B5C-BC8D-48A758E7F36D}"/>
    <dgm:cxn modelId="{9CFDACF8-5C4A-4076-B1B9-11CB6C5876FC}" srcId="{35774E42-0432-42C2-ADE6-7351A21C66D4}" destId="{DE4D14DC-1F64-48A9-9969-37D0CC5E1ECA}" srcOrd="5" destOrd="0" parTransId="{0F0E0488-5A33-4AA4-9466-4BB8A2ACF2A2}" sibTransId="{26B649AD-1F44-44A7-B463-E1B986F99672}"/>
    <dgm:cxn modelId="{E5AA32BF-D2E8-4D88-AB66-EB27D91BF4EF}" type="presParOf" srcId="{8C7598D8-556A-42C0-953C-8E6491B6500F}" destId="{7A164ECE-924E-4A6B-9037-78D593A22299}" srcOrd="0" destOrd="0" presId="urn:microsoft.com/office/officeart/2011/layout/HexagonRadial"/>
    <dgm:cxn modelId="{E738E5DB-FDA5-4A27-9DF5-312C218C626F}" type="presParOf" srcId="{8C7598D8-556A-42C0-953C-8E6491B6500F}" destId="{6A180990-B623-44D4-A6AC-CF4D09259FB3}" srcOrd="1" destOrd="0" presId="urn:microsoft.com/office/officeart/2011/layout/HexagonRadial"/>
    <dgm:cxn modelId="{C34DB2DD-66F1-4825-BA96-14B1CC478DD9}" type="presParOf" srcId="{6A180990-B623-44D4-A6AC-CF4D09259FB3}" destId="{39977265-F285-4DA5-AF77-7BDA41B6C7B7}" srcOrd="0" destOrd="0" presId="urn:microsoft.com/office/officeart/2011/layout/HexagonRadial"/>
    <dgm:cxn modelId="{1168A62D-79F1-4271-9CEE-220F91CAC080}" type="presParOf" srcId="{8C7598D8-556A-42C0-953C-8E6491B6500F}" destId="{A24D36EE-92E6-4BFB-8751-F7A8E39AFE4F}" srcOrd="2" destOrd="0" presId="urn:microsoft.com/office/officeart/2011/layout/HexagonRadial"/>
    <dgm:cxn modelId="{BBDDF7AA-3415-4B85-AB70-B13F3F8711CE}" type="presParOf" srcId="{8C7598D8-556A-42C0-953C-8E6491B6500F}" destId="{64CE4C6D-38D8-46A0-81F9-AC4882A03DB1}" srcOrd="3" destOrd="0" presId="urn:microsoft.com/office/officeart/2011/layout/HexagonRadial"/>
    <dgm:cxn modelId="{79B26765-013F-4902-8DC5-D2361EF7500E}" type="presParOf" srcId="{64CE4C6D-38D8-46A0-81F9-AC4882A03DB1}" destId="{829E9355-1CFA-4DF7-9DDD-6000904C5A85}" srcOrd="0" destOrd="0" presId="urn:microsoft.com/office/officeart/2011/layout/HexagonRadial"/>
    <dgm:cxn modelId="{468E4C59-4010-492F-BDEC-1387CB3DB52E}" type="presParOf" srcId="{8C7598D8-556A-42C0-953C-8E6491B6500F}" destId="{72FE400A-4815-477B-A0C9-89474BF8FA8A}" srcOrd="4" destOrd="0" presId="urn:microsoft.com/office/officeart/2011/layout/HexagonRadial"/>
    <dgm:cxn modelId="{355C8401-B936-4D65-8286-E9821C40232F}" type="presParOf" srcId="{8C7598D8-556A-42C0-953C-8E6491B6500F}" destId="{D2A0938E-FA99-4A1A-A464-AF92CA2C7F72}" srcOrd="5" destOrd="0" presId="urn:microsoft.com/office/officeart/2011/layout/HexagonRadial"/>
    <dgm:cxn modelId="{54C60BD1-B213-4DDE-99C1-5150362143A2}" type="presParOf" srcId="{D2A0938E-FA99-4A1A-A464-AF92CA2C7F72}" destId="{FD635C0D-2F0C-4D1E-9645-710AAF513E08}" srcOrd="0" destOrd="0" presId="urn:microsoft.com/office/officeart/2011/layout/HexagonRadial"/>
    <dgm:cxn modelId="{C5CC1DD4-A717-4ADF-BEE3-5808DC91B692}" type="presParOf" srcId="{8C7598D8-556A-42C0-953C-8E6491B6500F}" destId="{7E06AAC0-8502-40B2-A9CF-8F3DC4F6A62D}" srcOrd="6" destOrd="0" presId="urn:microsoft.com/office/officeart/2011/layout/HexagonRadial"/>
    <dgm:cxn modelId="{3F0D9E3E-C2A0-4370-9397-6D9BE9BEE06C}" type="presParOf" srcId="{8C7598D8-556A-42C0-953C-8E6491B6500F}" destId="{4A337021-95EF-427A-8670-8D4BDDB6A207}" srcOrd="7" destOrd="0" presId="urn:microsoft.com/office/officeart/2011/layout/HexagonRadial"/>
    <dgm:cxn modelId="{1B667AAE-C1A1-4979-BA69-73A75CAF191E}" type="presParOf" srcId="{4A337021-95EF-427A-8670-8D4BDDB6A207}" destId="{47A796D0-5C1A-4B97-9F4F-E78404875673}" srcOrd="0" destOrd="0" presId="urn:microsoft.com/office/officeart/2011/layout/HexagonRadial"/>
    <dgm:cxn modelId="{473E3A6D-5A2B-46F4-91A9-737856AA9024}" type="presParOf" srcId="{8C7598D8-556A-42C0-953C-8E6491B6500F}" destId="{02526083-A097-4FC2-9384-1035929926B9}" srcOrd="8" destOrd="0" presId="urn:microsoft.com/office/officeart/2011/layout/HexagonRadial"/>
    <dgm:cxn modelId="{B856333A-91DE-442A-BEB7-59427DFD349B}" type="presParOf" srcId="{8C7598D8-556A-42C0-953C-8E6491B6500F}" destId="{DC6A2BD5-E43C-4EF6-862E-808BA81A38B0}" srcOrd="9" destOrd="0" presId="urn:microsoft.com/office/officeart/2011/layout/HexagonRadial"/>
    <dgm:cxn modelId="{262C250C-375A-425A-AE23-C4BA025C998C}" type="presParOf" srcId="{DC6A2BD5-E43C-4EF6-862E-808BA81A38B0}" destId="{33B7DE63-D031-4838-BC83-03AD993DFC9A}" srcOrd="0" destOrd="0" presId="urn:microsoft.com/office/officeart/2011/layout/HexagonRadial"/>
    <dgm:cxn modelId="{82037390-9867-49BF-B1A2-189649A98344}" type="presParOf" srcId="{8C7598D8-556A-42C0-953C-8E6491B6500F}" destId="{825487A6-AF3C-4457-834E-FD07559273FD}" srcOrd="10" destOrd="0" presId="urn:microsoft.com/office/officeart/2011/layout/HexagonRadial"/>
    <dgm:cxn modelId="{EC10D43C-FF1B-4E04-85EE-6DDCCE3EC0ED}" type="presParOf" srcId="{8C7598D8-556A-42C0-953C-8E6491B6500F}" destId="{88129FEB-FE8B-4D8F-9095-8CBC75D52E01}" srcOrd="11" destOrd="0" presId="urn:microsoft.com/office/officeart/2011/layout/HexagonRadial"/>
    <dgm:cxn modelId="{4EF72DD0-C6CF-4CD5-AD34-84C90383370C}" type="presParOf" srcId="{88129FEB-FE8B-4D8F-9095-8CBC75D52E01}" destId="{065FF692-53FE-437E-AC24-8ED2809D8A39}" srcOrd="0" destOrd="0" presId="urn:microsoft.com/office/officeart/2011/layout/HexagonRadial"/>
    <dgm:cxn modelId="{BED04DC4-218A-430A-9DE9-C4160CBA2E73}" type="presParOf" srcId="{8C7598D8-556A-42C0-953C-8E6491B6500F}" destId="{9F28FE25-5BC9-49FD-BE95-C86996E24E9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1D8C9-E745-4196-8E69-F55B4EED1C8B}">
      <dsp:nvSpPr>
        <dsp:cNvPr id="0" name=""/>
        <dsp:cNvSpPr/>
      </dsp:nvSpPr>
      <dsp:spPr>
        <a:xfrm>
          <a:off x="0" y="119273"/>
          <a:ext cx="10515600" cy="1206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/>
            <a:t>ورد</a:t>
          </a:r>
          <a:endParaRPr lang="en-US" sz="31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گزارش نویسی و متن نویسی</a:t>
          </a:r>
          <a:endParaRPr lang="en-US" sz="2400" kern="1200" dirty="0"/>
        </a:p>
      </dsp:txBody>
      <dsp:txXfrm>
        <a:off x="2223720" y="119273"/>
        <a:ext cx="8291879" cy="1206004"/>
      </dsp:txXfrm>
    </dsp:sp>
    <dsp:sp modelId="{2017F06F-34F2-4BD2-853F-AB51A4B9610E}">
      <dsp:nvSpPr>
        <dsp:cNvPr id="0" name=""/>
        <dsp:cNvSpPr/>
      </dsp:nvSpPr>
      <dsp:spPr>
        <a:xfrm>
          <a:off x="346559" y="87555"/>
          <a:ext cx="1386166" cy="10022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87C48-6074-47D3-8882-579795B03711}">
      <dsp:nvSpPr>
        <dsp:cNvPr id="0" name=""/>
        <dsp:cNvSpPr/>
      </dsp:nvSpPr>
      <dsp:spPr>
        <a:xfrm>
          <a:off x="0" y="1326604"/>
          <a:ext cx="10515600" cy="1206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/>
            <a:t>پاورپوینت</a:t>
          </a:r>
          <a:endParaRPr lang="en-US" sz="31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ارائه مطالب و کنفرانس</a:t>
          </a:r>
          <a:endParaRPr lang="en-US" sz="2400" kern="1200" dirty="0"/>
        </a:p>
      </dsp:txBody>
      <dsp:txXfrm>
        <a:off x="2223720" y="1326604"/>
        <a:ext cx="8291879" cy="1206004"/>
      </dsp:txXfrm>
    </dsp:sp>
    <dsp:sp modelId="{088F9DBC-4EF1-4A6D-AF0E-7F3B7243DC73}">
      <dsp:nvSpPr>
        <dsp:cNvPr id="0" name=""/>
        <dsp:cNvSpPr/>
      </dsp:nvSpPr>
      <dsp:spPr>
        <a:xfrm>
          <a:off x="200771" y="1433948"/>
          <a:ext cx="2022276" cy="9648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76CD3-C8FB-4571-9353-FB53A92E1B6D}">
      <dsp:nvSpPr>
        <dsp:cNvPr id="0" name=""/>
        <dsp:cNvSpPr/>
      </dsp:nvSpPr>
      <dsp:spPr>
        <a:xfrm>
          <a:off x="0" y="2653208"/>
          <a:ext cx="10515600" cy="1206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/>
            <a:t>اکسل</a:t>
          </a:r>
          <a:endParaRPr lang="en-US" sz="31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a-IR" sz="2400" kern="1200" dirty="0"/>
            <a:t>ساخت نمودار و جدول</a:t>
          </a:r>
          <a:endParaRPr lang="en-US" sz="2400" kern="1200" dirty="0"/>
        </a:p>
      </dsp:txBody>
      <dsp:txXfrm>
        <a:off x="2223720" y="2653208"/>
        <a:ext cx="8291879" cy="1206004"/>
      </dsp:txXfrm>
    </dsp:sp>
    <dsp:sp modelId="{2EDFEB12-7E92-4639-A24B-62DB24AAF4E8}">
      <dsp:nvSpPr>
        <dsp:cNvPr id="0" name=""/>
        <dsp:cNvSpPr/>
      </dsp:nvSpPr>
      <dsp:spPr>
        <a:xfrm>
          <a:off x="120600" y="2773809"/>
          <a:ext cx="2103120" cy="96480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0612D-33FA-4375-A8F9-F859D314298C}">
      <dsp:nvSpPr>
        <dsp:cNvPr id="0" name=""/>
        <dsp:cNvSpPr/>
      </dsp:nvSpPr>
      <dsp:spPr>
        <a:xfrm>
          <a:off x="0" y="0"/>
          <a:ext cx="10515600" cy="173664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BB905-7523-4DCE-8A1D-6EE899E1068B}">
      <dsp:nvSpPr>
        <dsp:cNvPr id="0" name=""/>
        <dsp:cNvSpPr/>
      </dsp:nvSpPr>
      <dsp:spPr>
        <a:xfrm>
          <a:off x="315468" y="231552"/>
          <a:ext cx="3088957" cy="12735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D5AC3E-B063-40E0-A41D-B882AB822EC6}">
      <dsp:nvSpPr>
        <dsp:cNvPr id="0" name=""/>
        <dsp:cNvSpPr/>
      </dsp:nvSpPr>
      <dsp:spPr>
        <a:xfrm rot="10800000">
          <a:off x="315468" y="1736645"/>
          <a:ext cx="3088957" cy="2122567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kern="1200" dirty="0"/>
            <a:t>اوت لوک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رد و بدل نامه های الکترونیکی</a:t>
          </a:r>
          <a:endParaRPr lang="en-US" sz="2000" kern="1200" dirty="0"/>
        </a:p>
      </dsp:txBody>
      <dsp:txXfrm rot="10800000">
        <a:off x="380744" y="1736645"/>
        <a:ext cx="2958405" cy="2057291"/>
      </dsp:txXfrm>
    </dsp:sp>
    <dsp:sp modelId="{F54F7D63-D4AA-4275-AB13-9049B5029E10}">
      <dsp:nvSpPr>
        <dsp:cNvPr id="0" name=""/>
        <dsp:cNvSpPr/>
      </dsp:nvSpPr>
      <dsp:spPr>
        <a:xfrm>
          <a:off x="3713321" y="231552"/>
          <a:ext cx="3088957" cy="12735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DF0CD-3419-42E6-BB10-0D1A41C8BACE}">
      <dsp:nvSpPr>
        <dsp:cNvPr id="0" name=""/>
        <dsp:cNvSpPr/>
      </dsp:nvSpPr>
      <dsp:spPr>
        <a:xfrm rot="10800000">
          <a:off x="3713321" y="1736645"/>
          <a:ext cx="3088957" cy="2122567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kern="1200" dirty="0"/>
            <a:t>وان نوت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نوشتن دست نوشته و مدیریت و اشتراک آنها</a:t>
          </a:r>
          <a:endParaRPr lang="en-US" sz="2000" kern="1200" dirty="0"/>
        </a:p>
      </dsp:txBody>
      <dsp:txXfrm rot="10800000">
        <a:off x="3778597" y="1736645"/>
        <a:ext cx="2958405" cy="2057291"/>
      </dsp:txXfrm>
    </dsp:sp>
    <dsp:sp modelId="{8B62DA2A-B992-4577-88FF-D819CC8E0918}">
      <dsp:nvSpPr>
        <dsp:cNvPr id="0" name=""/>
        <dsp:cNvSpPr/>
      </dsp:nvSpPr>
      <dsp:spPr>
        <a:xfrm>
          <a:off x="7111174" y="231552"/>
          <a:ext cx="3088957" cy="12735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000" b="-41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19108-794F-4EAE-91DE-513DB521254C}">
      <dsp:nvSpPr>
        <dsp:cNvPr id="0" name=""/>
        <dsp:cNvSpPr/>
      </dsp:nvSpPr>
      <dsp:spPr>
        <a:xfrm rot="10800000">
          <a:off x="7111174" y="1710134"/>
          <a:ext cx="3088957" cy="2122567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4400" kern="1200" dirty="0"/>
            <a:t>اکسس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طبقه بندی اطلاعات</a:t>
          </a:r>
          <a:endParaRPr lang="en-US" sz="2000" kern="1200" dirty="0"/>
        </a:p>
      </dsp:txBody>
      <dsp:txXfrm rot="10800000">
        <a:off x="7176450" y="1710134"/>
        <a:ext cx="2958405" cy="2057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64ECE-924E-4A6B-9037-78D593A22299}">
      <dsp:nvSpPr>
        <dsp:cNvPr id="0" name=""/>
        <dsp:cNvSpPr/>
      </dsp:nvSpPr>
      <dsp:spPr>
        <a:xfrm>
          <a:off x="4834154" y="1787013"/>
          <a:ext cx="2271371" cy="1964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/>
            <a:t>ویزیو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/>
            <a:t>طراحی نمودار فلوچارت یا دیاگرام</a:t>
          </a:r>
          <a:endParaRPr lang="en-US" sz="1600" kern="1200" dirty="0"/>
        </a:p>
      </dsp:txBody>
      <dsp:txXfrm>
        <a:off x="5210552" y="2112613"/>
        <a:ext cx="1518575" cy="1313628"/>
      </dsp:txXfrm>
    </dsp:sp>
    <dsp:sp modelId="{829E9355-1CFA-4DF7-9DDD-6000904C5A85}">
      <dsp:nvSpPr>
        <dsp:cNvPr id="0" name=""/>
        <dsp:cNvSpPr/>
      </dsp:nvSpPr>
      <dsp:spPr>
        <a:xfrm>
          <a:off x="6256469" y="846975"/>
          <a:ext cx="856981" cy="7384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D36EE-92E6-4BFB-8751-F7A8E39AFE4F}">
      <dsp:nvSpPr>
        <dsp:cNvPr id="0" name=""/>
        <dsp:cNvSpPr/>
      </dsp:nvSpPr>
      <dsp:spPr>
        <a:xfrm>
          <a:off x="5043380" y="0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پابلیشر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ساخت رزومه و کارت تبریک</a:t>
          </a:r>
          <a:endParaRPr lang="en-US" sz="1100" kern="1200" dirty="0"/>
        </a:p>
      </dsp:txBody>
      <dsp:txXfrm>
        <a:off x="5351849" y="266862"/>
        <a:ext cx="1244434" cy="1076582"/>
      </dsp:txXfrm>
    </dsp:sp>
    <dsp:sp modelId="{FD635C0D-2F0C-4D1E-9645-710AAF513E08}">
      <dsp:nvSpPr>
        <dsp:cNvPr id="0" name=""/>
        <dsp:cNvSpPr/>
      </dsp:nvSpPr>
      <dsp:spPr>
        <a:xfrm>
          <a:off x="7256633" y="2227396"/>
          <a:ext cx="856981" cy="7384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E400A-4815-477B-A0C9-89474BF8FA8A}">
      <dsp:nvSpPr>
        <dsp:cNvPr id="0" name=""/>
        <dsp:cNvSpPr/>
      </dsp:nvSpPr>
      <dsp:spPr>
        <a:xfrm>
          <a:off x="6750475" y="990446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اسکایپ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1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برنامه برگزاری همایش و جلسه آنلاین</a:t>
          </a:r>
          <a:endParaRPr lang="en-US" sz="1100" kern="1200" dirty="0"/>
        </a:p>
      </dsp:txBody>
      <dsp:txXfrm>
        <a:off x="7058944" y="1257308"/>
        <a:ext cx="1244434" cy="1076582"/>
      </dsp:txXfrm>
    </dsp:sp>
    <dsp:sp modelId="{47A796D0-5C1A-4B97-9F4F-E78404875673}">
      <dsp:nvSpPr>
        <dsp:cNvPr id="0" name=""/>
        <dsp:cNvSpPr/>
      </dsp:nvSpPr>
      <dsp:spPr>
        <a:xfrm>
          <a:off x="6561855" y="3785632"/>
          <a:ext cx="856981" cy="7384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6AAC0-8502-40B2-A9CF-8F3DC4F6A62D}">
      <dsp:nvSpPr>
        <dsp:cNvPr id="0" name=""/>
        <dsp:cNvSpPr/>
      </dsp:nvSpPr>
      <dsp:spPr>
        <a:xfrm>
          <a:off x="6750475" y="2937548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/>
            <a:t>تیمز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4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یجاد گروه‌های اینترنتی</a:t>
          </a:r>
          <a:endParaRPr lang="en-US" sz="1400" kern="1200" dirty="0"/>
        </a:p>
      </dsp:txBody>
      <dsp:txXfrm>
        <a:off x="7058944" y="3204410"/>
        <a:ext cx="1244434" cy="1076582"/>
      </dsp:txXfrm>
    </dsp:sp>
    <dsp:sp modelId="{33B7DE63-D031-4838-BC83-03AD993DFC9A}">
      <dsp:nvSpPr>
        <dsp:cNvPr id="0" name=""/>
        <dsp:cNvSpPr/>
      </dsp:nvSpPr>
      <dsp:spPr>
        <a:xfrm>
          <a:off x="4838381" y="3947382"/>
          <a:ext cx="856981" cy="7384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526083-A097-4FC2-9384-1035929926B9}">
      <dsp:nvSpPr>
        <dsp:cNvPr id="0" name=""/>
        <dsp:cNvSpPr/>
      </dsp:nvSpPr>
      <dsp:spPr>
        <a:xfrm>
          <a:off x="5043380" y="3929102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/>
            <a:t>لینک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1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ارتباطات تلفنی، صوتی، تصویری و ویدئوکنفرانس</a:t>
          </a:r>
          <a:endParaRPr lang="en-US" sz="1100" kern="1200" dirty="0"/>
        </a:p>
      </dsp:txBody>
      <dsp:txXfrm>
        <a:off x="5351849" y="4195964"/>
        <a:ext cx="1244434" cy="1076582"/>
      </dsp:txXfrm>
    </dsp:sp>
    <dsp:sp modelId="{065FF692-53FE-437E-AC24-8ED2809D8A39}">
      <dsp:nvSpPr>
        <dsp:cNvPr id="0" name=""/>
        <dsp:cNvSpPr/>
      </dsp:nvSpPr>
      <dsp:spPr>
        <a:xfrm>
          <a:off x="3821838" y="2567516"/>
          <a:ext cx="856981" cy="7384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487A6-AF3C-4457-834E-FD07559273FD}">
      <dsp:nvSpPr>
        <dsp:cNvPr id="0" name=""/>
        <dsp:cNvSpPr/>
      </dsp:nvSpPr>
      <dsp:spPr>
        <a:xfrm>
          <a:off x="3328360" y="2938656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kern="1200" dirty="0"/>
            <a:t>اینفوپس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7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700" kern="1200" dirty="0"/>
            <a:t>طراحی فرم</a:t>
          </a:r>
          <a:endParaRPr lang="en-US" sz="1700" kern="1200" dirty="0"/>
        </a:p>
      </dsp:txBody>
      <dsp:txXfrm>
        <a:off x="3636829" y="3205518"/>
        <a:ext cx="1244434" cy="1076582"/>
      </dsp:txXfrm>
    </dsp:sp>
    <dsp:sp modelId="{9F28FE25-5BC9-49FD-BE95-C86996E24E99}">
      <dsp:nvSpPr>
        <dsp:cNvPr id="0" name=""/>
        <dsp:cNvSpPr/>
      </dsp:nvSpPr>
      <dsp:spPr>
        <a:xfrm>
          <a:off x="3328360" y="988230"/>
          <a:ext cx="1861372" cy="16103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400" kern="1200" dirty="0"/>
            <a:t>پروجکت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1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مدیریت پروژه‌ها پیگیری رویدادها و ایجاد نمودار فعالیت‌ها</a:t>
          </a:r>
          <a:endParaRPr lang="en-US" sz="1100" kern="1200" dirty="0"/>
        </a:p>
      </dsp:txBody>
      <dsp:txXfrm>
        <a:off x="3636829" y="1255092"/>
        <a:ext cx="1244434" cy="1076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977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415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228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41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60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85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69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1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0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739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86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75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7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2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045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189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95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49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116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834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855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0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65" r:id="rId5"/>
    <p:sldLayoutId id="2147483766" r:id="rId6"/>
    <p:sldLayoutId id="2147483771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ffice_365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soft_Office_201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9651FA3-B4A1-4E98-9B71-4CF82087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A0653-942E-4894-8C46-87A3777F6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334930" cy="3004145"/>
          </a:xfrm>
        </p:spPr>
        <p:txBody>
          <a:bodyPr>
            <a:normAutofit/>
          </a:bodyPr>
          <a:lstStyle/>
          <a:p>
            <a:r>
              <a:rPr lang="fa-IR" dirty="0"/>
              <a:t> چیست؟</a:t>
            </a:r>
            <a:r>
              <a:rPr lang="en-US" dirty="0"/>
              <a:t>office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79342-2E74-411D-82B6-F1D794112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5" y="3849845"/>
            <a:ext cx="5334931" cy="2189214"/>
          </a:xfrm>
        </p:spPr>
        <p:txBody>
          <a:bodyPr>
            <a:normAutofit/>
          </a:bodyPr>
          <a:lstStyle/>
          <a:p>
            <a:r>
              <a:rPr lang="fa-IR" dirty="0"/>
              <a:t>کاری از امیرحسین مراد</a:t>
            </a: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3994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65F05B-C862-4735-8B50-A15D7B45E7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67" r="19582" b="-1"/>
          <a:stretch/>
        </p:blipFill>
        <p:spPr>
          <a:xfrm>
            <a:off x="6595884" y="57974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511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6DD3-B1E5-4A4C-99FB-D0DACFE7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 مطلب بعد،بدرود!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570469-E42E-43D0-98B2-6AF021F010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2139156"/>
            <a:ext cx="5238750" cy="3905250"/>
          </a:xfrm>
        </p:spPr>
      </p:pic>
    </p:spTree>
    <p:extLst>
      <p:ext uri="{BB962C8B-B14F-4D97-AF65-F5344CB8AC3E}">
        <p14:creationId xmlns:p14="http://schemas.microsoft.com/office/powerpoint/2010/main" val="3500904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74604-4F13-439B-BBC6-40758690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آفیس چیست؟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9C8-D3FC-43AE-A089-B50E9D52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dirty="0"/>
              <a:t>کاربرد آفیس</a:t>
            </a:r>
          </a:p>
          <a:p>
            <a:pPr marL="0" indent="0" algn="r" rtl="1">
              <a:buNone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/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ورد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پاورپینت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اکسل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وان نوت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اوت لوک</a:t>
            </a:r>
          </a:p>
          <a:p>
            <a:pPr algn="just" rtl="1">
              <a:buFont typeface="Wingdings" panose="05000000000000000000" pitchFamily="2" charset="2"/>
              <a:buChar char="v"/>
            </a:pPr>
            <a:r>
              <a:rPr lang="fa-IR" dirty="0"/>
              <a:t>اکسس</a:t>
            </a:r>
          </a:p>
          <a:p>
            <a:pPr marL="0" indent="0" algn="r" rtl="1">
              <a:buNone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endParaRPr lang="fa-IR" dirty="0"/>
          </a:p>
          <a:p>
            <a:pPr algn="r" rtl="1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2AAB7-71B8-4120-8030-02A36C26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980" y="2684738"/>
            <a:ext cx="6801350" cy="29490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815738"/>
      </p:ext>
    </p:extLst>
  </p:cSld>
  <p:clrMapOvr>
    <a:masterClrMapping/>
  </p:clrMapOvr>
  <p:transition spd="slow">
    <p:cover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233B0-7ABE-4B8F-9F20-8E892C6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ورژن های آفیس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85CE7-99C2-47EB-918F-A5C4B50C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95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97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2000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en-US" dirty="0" err="1"/>
              <a:t>Xp</a:t>
            </a:r>
            <a:endParaRPr lang="en-US" dirty="0"/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2003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2007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2010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2013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2016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dirty="0"/>
              <a:t>2019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CA8CF-BBAA-4D1F-9465-8B5CE7B14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366" y="1690688"/>
            <a:ext cx="4667250" cy="3676650"/>
          </a:xfrm>
          <a:prstGeom prst="roundRect">
            <a:avLst>
              <a:gd name="adj" fmla="val 1774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77280579"/>
      </p:ext>
    </p:extLst>
  </p:cSld>
  <p:clrMapOvr>
    <a:masterClrMapping/>
  </p:clrMapOvr>
  <p:transition spd="slow">
    <p:cover/>
    <p:sndAc>
      <p:endSnd/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8A237-9C35-48AA-9626-CD835ADE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آرم آفیس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BF6A8A-AEF8-4A34-BA34-CC22D2FEE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33940" y="941282"/>
            <a:ext cx="5255904" cy="5300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8729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FBBB-E95F-4E44-B46B-EB9F5F4F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آرم آفیس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C3C75D-A954-480D-AB25-210C2A557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67640" y="1825625"/>
            <a:ext cx="3256719" cy="3859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4366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0EC6-1A41-4566-81EB-9BEFDA38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1325563"/>
          </a:xfrm>
        </p:spPr>
        <p:txBody>
          <a:bodyPr/>
          <a:lstStyle/>
          <a:p>
            <a:pPr algn="r" rtl="1"/>
            <a:r>
              <a:rPr lang="fa-IR" dirty="0"/>
              <a:t>کاربرد آفیس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EF753-0224-4657-8583-467697503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fa-IR" dirty="0"/>
              <a:t>کاربرد آفیس</a:t>
            </a:r>
          </a:p>
          <a:p>
            <a:pPr marL="514350" indent="-514350" algn="r" rtl="1">
              <a:buFont typeface="+mj-lt"/>
              <a:buAutoNum type="romanLcPeriod"/>
            </a:pPr>
            <a:endParaRPr lang="fa-IR" dirty="0"/>
          </a:p>
          <a:p>
            <a:pPr algn="r" rtl="1"/>
            <a:r>
              <a:rPr lang="fa-IR" dirty="0"/>
              <a:t>برنامه های اداری</a:t>
            </a:r>
          </a:p>
          <a:p>
            <a:pPr algn="r" rtl="1"/>
            <a:r>
              <a:rPr lang="fa-IR" dirty="0"/>
              <a:t>برنامه های سرویس دهنده</a:t>
            </a:r>
          </a:p>
          <a:p>
            <a:pPr algn="r" rtl="1"/>
            <a:r>
              <a:rPr lang="fa-IR" dirty="0"/>
              <a:t>برنامه های اینترنتی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4A3F83-C287-4352-B333-B4CA40198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72633"/>
            <a:ext cx="7766004" cy="4367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043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endSnd/>
        </p:sndAc>
      </p:transition>
    </mc:Choice>
    <mc:Fallback xmlns="">
      <p:transition spd="slow">
        <p:blinds dir="vert"/>
        <p:sndAc>
          <p:endSnd/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C457-552D-43E7-A465-A75C661F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/>
              <a:t>برنامه های اصلی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4C5041-B637-41C3-9F38-4054D3B42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545360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6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1384-5E3A-445D-8136-50F4E546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/>
              <a:t>برنامه های دیگر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28C8ED8-8E82-4586-BCD0-BC63B12FF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425685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35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endSnd/>
        </p:sndAc>
      </p:transition>
    </mc:Choice>
    <mc:Fallback xmlns="">
      <p:transition spd="slow">
        <p:blinds dir="vert"/>
        <p:sndAc>
          <p:endSnd/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9C84-DB78-453F-8B39-97236AC09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دیگر برنامه های آفیس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06BB92-49C2-453B-A1BE-2F7E06DCB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644791"/>
              </p:ext>
            </p:extLst>
          </p:nvPr>
        </p:nvGraphicFramePr>
        <p:xfrm>
          <a:off x="251791" y="1060174"/>
          <a:ext cx="11940209" cy="5539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3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1B302C"/>
      </a:dk2>
      <a:lt2>
        <a:srgbClr val="F0F0F3"/>
      </a:lt2>
      <a:accent1>
        <a:srgbClr val="ADA313"/>
      </a:accent1>
      <a:accent2>
        <a:srgbClr val="E78B29"/>
      </a:accent2>
      <a:accent3>
        <a:srgbClr val="7DB01F"/>
      </a:accent3>
      <a:accent4>
        <a:srgbClr val="175AD5"/>
      </a:accent4>
      <a:accent5>
        <a:srgbClr val="463BE9"/>
      </a:accent5>
      <a:accent6>
        <a:srgbClr val="751CD6"/>
      </a:accent6>
      <a:hlink>
        <a:srgbClr val="3F48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150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Arabic Typesetting</vt:lpstr>
      <vt:lpstr>Arial</vt:lpstr>
      <vt:lpstr>Calibri</vt:lpstr>
      <vt:lpstr>Century Gothic</vt:lpstr>
      <vt:lpstr>Wingdings</vt:lpstr>
      <vt:lpstr>ShapesVTI</vt:lpstr>
      <vt:lpstr>BrushVTI</vt:lpstr>
      <vt:lpstr> چیست؟office</vt:lpstr>
      <vt:lpstr>آفیس چیست؟</vt:lpstr>
      <vt:lpstr>ورژن های آفیس</vt:lpstr>
      <vt:lpstr>آرم آفیس</vt:lpstr>
      <vt:lpstr>آرم آفیس</vt:lpstr>
      <vt:lpstr>کاربرد آفیس</vt:lpstr>
      <vt:lpstr>برنامه های اصلی</vt:lpstr>
      <vt:lpstr>برنامه های دیگر</vt:lpstr>
      <vt:lpstr>دیگر برنامه های آفیس</vt:lpstr>
      <vt:lpstr>تا مطلب بعد،بدرود!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چیست؟office</dc:title>
  <dc:creator>Student</dc:creator>
  <cp:lastModifiedBy>Student</cp:lastModifiedBy>
  <cp:revision>29</cp:revision>
  <dcterms:created xsi:type="dcterms:W3CDTF">2020-12-01T15:27:52Z</dcterms:created>
  <dcterms:modified xsi:type="dcterms:W3CDTF">2020-12-02T06:53:50Z</dcterms:modified>
</cp:coreProperties>
</file>