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839" r:id="rId2"/>
  </p:sldMasterIdLst>
  <p:notesMasterIdLst>
    <p:notesMasterId r:id="rId9"/>
  </p:notesMasterIdLst>
  <p:handoutMasterIdLst>
    <p:handoutMasterId r:id="rId10"/>
  </p:handoutMasterIdLst>
  <p:sldIdLst>
    <p:sldId id="262" r:id="rId3"/>
    <p:sldId id="284" r:id="rId4"/>
    <p:sldId id="271" r:id="rId5"/>
    <p:sldId id="272" r:id="rId6"/>
    <p:sldId id="283" r:id="rId7"/>
    <p:sldId id="285" r:id="rId8"/>
  </p:sldIdLst>
  <p:sldSz cx="9144000" cy="6858000" type="screen4x3"/>
  <p:notesSz cx="6858000" cy="9144000"/>
  <p:embeddedFontLst>
    <p:embeddedFont>
      <p:font typeface="Calibri" panose="020F0502020204030204" pitchFamily="34" charset="0"/>
      <p:regular r:id="rId11"/>
      <p:bold r:id="rId12"/>
      <p:italic r:id="rId13"/>
      <p:boldItalic r:id="rId14"/>
    </p:embeddedFont>
    <p:embeddedFont>
      <p:font typeface="Dubai" panose="020B0503030403030204" pitchFamily="34" charset="-78"/>
      <p:regular r:id="rId15"/>
      <p:bold r:id="rId16"/>
    </p:embeddedFont>
    <p:embeddedFont>
      <p:font typeface="Gill Sans MT" panose="020B0502020104020203" pitchFamily="34" charset="0"/>
      <p:regular r:id="rId17"/>
      <p:bold r:id="rId18"/>
      <p:italic r:id="rId19"/>
      <p:boldItalic r:id="rId20"/>
    </p:embeddedFont>
    <p:embeddedFont>
      <p:font typeface="IranNastaliq" panose="02000503000000020003" pitchFamily="2" charset="0"/>
      <p:regular r:id="rId21"/>
    </p:embeddedFont>
    <p:embeddedFont>
      <p:font typeface="Perpetua" panose="02020502060401020303" pitchFamily="18" charset="0"/>
      <p:regular r:id="rId22"/>
      <p:bold r:id="rId23"/>
      <p:italic r:id="rId24"/>
      <p:boldItalic r:id="rId25"/>
    </p:embeddedFont>
    <p:embeddedFont>
      <p:font typeface="Segoe UI" panose="020B0502040204020203" pitchFamily="34" charset="0"/>
      <p:regular r:id="rId26"/>
      <p:bold r:id="rId27"/>
      <p:italic r:id="rId28"/>
      <p:boldItalic r:id="rId29"/>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7DB9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50" autoAdjust="0"/>
  </p:normalViewPr>
  <p:slideViewPr>
    <p:cSldViewPr>
      <p:cViewPr varScale="1">
        <p:scale>
          <a:sx n="108" d="100"/>
          <a:sy n="108" d="100"/>
        </p:scale>
        <p:origin x="276" y="108"/>
      </p:cViewPr>
      <p:guideLst>
        <p:guide orient="horz" pos="2160"/>
        <p:guide pos="2880"/>
      </p:guideLst>
    </p:cSldViewPr>
  </p:slideViewPr>
  <p:outlineViewPr>
    <p:cViewPr>
      <p:scale>
        <a:sx n="33" d="100"/>
        <a:sy n="33" d="100"/>
      </p:scale>
      <p:origin x="0" y="7626"/>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105" d="100"/>
          <a:sy n="105" d="100"/>
        </p:scale>
        <p:origin x="-2478"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font" Target="fonts/font3.fntdata"/><Relationship Id="rId18" Type="http://schemas.openxmlformats.org/officeDocument/2006/relationships/font" Target="fonts/font8.fntdata"/><Relationship Id="rId26" Type="http://schemas.openxmlformats.org/officeDocument/2006/relationships/font" Target="fonts/font16.fntdata"/><Relationship Id="rId3" Type="http://schemas.openxmlformats.org/officeDocument/2006/relationships/slide" Target="slides/slide1.xml"/><Relationship Id="rId21" Type="http://schemas.openxmlformats.org/officeDocument/2006/relationships/font" Target="fonts/font11.fntdata"/><Relationship Id="rId7" Type="http://schemas.openxmlformats.org/officeDocument/2006/relationships/slide" Target="slides/slide5.xml"/><Relationship Id="rId12" Type="http://schemas.openxmlformats.org/officeDocument/2006/relationships/font" Target="fonts/font2.fntdata"/><Relationship Id="rId17" Type="http://schemas.openxmlformats.org/officeDocument/2006/relationships/font" Target="fonts/font7.fntdata"/><Relationship Id="rId25" Type="http://schemas.openxmlformats.org/officeDocument/2006/relationships/font" Target="fonts/font15.fntdata"/><Relationship Id="rId33" Type="http://schemas.openxmlformats.org/officeDocument/2006/relationships/tableStyles" Target="tableStyles.xml"/><Relationship Id="rId2" Type="http://schemas.openxmlformats.org/officeDocument/2006/relationships/slideMaster" Target="slideMasters/slideMaster1.xml"/><Relationship Id="rId16" Type="http://schemas.openxmlformats.org/officeDocument/2006/relationships/font" Target="fonts/font6.fntdata"/><Relationship Id="rId20" Type="http://schemas.openxmlformats.org/officeDocument/2006/relationships/font" Target="fonts/font10.fntdata"/><Relationship Id="rId29" Type="http://schemas.openxmlformats.org/officeDocument/2006/relationships/font" Target="fonts/font19.fntdata"/><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font" Target="fonts/font1.fntdata"/><Relationship Id="rId24" Type="http://schemas.openxmlformats.org/officeDocument/2006/relationships/font" Target="fonts/font14.fntdata"/><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font" Target="fonts/font5.fntdata"/><Relationship Id="rId23" Type="http://schemas.openxmlformats.org/officeDocument/2006/relationships/font" Target="fonts/font13.fntdata"/><Relationship Id="rId28" Type="http://schemas.openxmlformats.org/officeDocument/2006/relationships/font" Target="fonts/font18.fntdata"/><Relationship Id="rId10" Type="http://schemas.openxmlformats.org/officeDocument/2006/relationships/handoutMaster" Target="handoutMasters/handoutMaster1.xml"/><Relationship Id="rId19" Type="http://schemas.openxmlformats.org/officeDocument/2006/relationships/font" Target="fonts/font9.fntdata"/><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notesMaster" Target="notesMasters/notesMaster1.xml"/><Relationship Id="rId14" Type="http://schemas.openxmlformats.org/officeDocument/2006/relationships/font" Target="fonts/font4.fntdata"/><Relationship Id="rId22" Type="http://schemas.openxmlformats.org/officeDocument/2006/relationships/font" Target="fonts/font12.fntdata"/><Relationship Id="rId27" Type="http://schemas.openxmlformats.org/officeDocument/2006/relationships/font" Target="fonts/font17.fntdata"/><Relationship Id="rId30" Type="http://schemas.openxmlformats.org/officeDocument/2006/relationships/presProps" Target="presProps.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288B8DF-24AD-4F40-BBFC-89725AEAF415}" type="datetimeFigureOut">
              <a:rPr lang="en-US" smtClean="0"/>
              <a:pPr/>
              <a:t>11/9/2021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F2352DE-026B-4B56-8316-D39959E3BD60}" type="slidenum">
              <a:rPr lang="en-US" smtClean="0"/>
              <a:pPr/>
              <a:t>‹#›</a:t>
            </a:fld>
            <a:endParaRPr lang="en-US"/>
          </a:p>
        </p:txBody>
      </p:sp>
    </p:spTree>
    <p:extLst>
      <p:ext uri="{BB962C8B-B14F-4D97-AF65-F5344CB8AC3E}">
        <p14:creationId xmlns:p14="http://schemas.microsoft.com/office/powerpoint/2010/main" val="13603304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CD9D4B4-0EC2-42AE-ABEC-26842DCC58CF}" type="datetimeFigureOut">
              <a:rPr lang="en-US" smtClean="0"/>
              <a:pPr/>
              <a:t>11/9/2021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91105E4-9E70-4B8C-B294-1B0219D99967}" type="slidenum">
              <a:rPr lang="en-US" smtClean="0"/>
              <a:pPr/>
              <a:t>‹#›</a:t>
            </a:fld>
            <a:endParaRPr lang="en-US"/>
          </a:p>
        </p:txBody>
      </p:sp>
    </p:spTree>
    <p:extLst>
      <p:ext uri="{BB962C8B-B14F-4D97-AF65-F5344CB8AC3E}">
        <p14:creationId xmlns:p14="http://schemas.microsoft.com/office/powerpoint/2010/main" val="34341262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91105E4-9E70-4B8C-B294-1B0219D99967}" type="slidenum">
              <a:rPr lang="en-US" smtClean="0"/>
              <a:pPr/>
              <a:t>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396319" y="802299"/>
            <a:ext cx="5618515" cy="2541431"/>
          </a:xfrm>
        </p:spPr>
        <p:txBody>
          <a:bodyPr bIns="0" anchor="b">
            <a:normAutofit/>
          </a:bodyPr>
          <a:lstStyle>
            <a:lvl1pPr algn="l">
              <a:defRPr sz="5400"/>
            </a:lvl1pPr>
          </a:lstStyle>
          <a:p>
            <a:r>
              <a:rPr lang="en-US"/>
              <a:t>Click to edit Master title style</a:t>
            </a:r>
            <a:endParaRPr lang="en-US" dirty="0"/>
          </a:p>
        </p:txBody>
      </p:sp>
      <p:sp>
        <p:nvSpPr>
          <p:cNvPr id="3" name="Subtitle 2"/>
          <p:cNvSpPr>
            <a:spLocks noGrp="1"/>
          </p:cNvSpPr>
          <p:nvPr>
            <p:ph type="subTitle" idx="1"/>
          </p:nvPr>
        </p:nvSpPr>
        <p:spPr>
          <a:xfrm>
            <a:off x="2396319" y="3531205"/>
            <a:ext cx="5618515" cy="977621"/>
          </a:xfrm>
        </p:spPr>
        <p:txBody>
          <a:bodyPr tIns="91440" bIns="91440">
            <a:normAutofit/>
          </a:bodyPr>
          <a:lstStyle>
            <a:lvl1pPr marL="0" indent="0" algn="l">
              <a:buNone/>
              <a:defRPr sz="1600" b="0" cap="all"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11/9/2021</a:t>
            </a:fld>
            <a:endParaRPr lang="en-US" dirty="0"/>
          </a:p>
        </p:txBody>
      </p:sp>
      <p:sp>
        <p:nvSpPr>
          <p:cNvPr id="5" name="Footer Placeholder 4"/>
          <p:cNvSpPr>
            <a:spLocks noGrp="1"/>
          </p:cNvSpPr>
          <p:nvPr>
            <p:ph type="ftr" sz="quarter" idx="11"/>
          </p:nvPr>
        </p:nvSpPr>
        <p:spPr>
          <a:xfrm>
            <a:off x="2396319" y="329308"/>
            <a:ext cx="3086292" cy="309201"/>
          </a:xfrm>
        </p:spPr>
        <p:txBody>
          <a:bodyPr/>
          <a:lstStyle/>
          <a:p>
            <a:endParaRPr lang="en-US" dirty="0"/>
          </a:p>
        </p:txBody>
      </p:sp>
      <p:sp>
        <p:nvSpPr>
          <p:cNvPr id="6" name="Slide Number Placeholder 5"/>
          <p:cNvSpPr>
            <a:spLocks noGrp="1"/>
          </p:cNvSpPr>
          <p:nvPr>
            <p:ph type="sldNum" sz="quarter" idx="12"/>
          </p:nvPr>
        </p:nvSpPr>
        <p:spPr>
          <a:xfrm>
            <a:off x="1434703" y="798973"/>
            <a:ext cx="802005" cy="503578"/>
          </a:xfrm>
        </p:spPr>
        <p:txBody>
          <a:bodyPr/>
          <a:lstStyle/>
          <a:p>
            <a:fld id="{6D22F896-40B5-4ADD-8801-0D06FADFA095}" type="slidenum">
              <a:rPr lang="en-US" smtClean="0"/>
              <a:t>‹#›</a:t>
            </a:fld>
            <a:endParaRPr lang="en-US" dirty="0"/>
          </a:p>
        </p:txBody>
      </p:sp>
      <p:cxnSp>
        <p:nvCxnSpPr>
          <p:cNvPr id="15" name="Straight Connector 14"/>
          <p:cNvCxnSpPr/>
          <p:nvPr/>
        </p:nvCxnSpPr>
        <p:spPr>
          <a:xfrm>
            <a:off x="2396319" y="3528542"/>
            <a:ext cx="5618515"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8" name="Picture 7">
            <a:extLst>
              <a:ext uri="{FF2B5EF4-FFF2-40B4-BE49-F238E27FC236}">
                <a16:creationId xmlns:a16="http://schemas.microsoft.com/office/drawing/2014/main" id="{96E0DCFB-74D1-457B-B78F-228D84FFE6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pic>
        <p:nvPicPr>
          <p:cNvPr id="9" name="Picture 8">
            <a:extLst>
              <a:ext uri="{FF2B5EF4-FFF2-40B4-BE49-F238E27FC236}">
                <a16:creationId xmlns:a16="http://schemas.microsoft.com/office/drawing/2014/main" id="{8718C734-F429-48BC-A6C9-21588C5B0F5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2000" y="-152400"/>
            <a:ext cx="10398265" cy="7155306"/>
          </a:xfrm>
          <a:prstGeom prst="rect">
            <a:avLst/>
          </a:prstGeom>
        </p:spPr>
      </p:pic>
    </p:spTree>
    <p:extLst>
      <p:ext uri="{BB962C8B-B14F-4D97-AF65-F5344CB8AC3E}">
        <p14:creationId xmlns:p14="http://schemas.microsoft.com/office/powerpoint/2010/main" val="2443632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582BD6-FC20-4557-852B-8433F8572D30}" type="slidenum">
              <a:rPr lang="en-US" smtClean="0"/>
              <a:pPr/>
              <a:t>‹#›</a:t>
            </a:fld>
            <a:endParaRPr lang="en-US"/>
          </a:p>
        </p:txBody>
      </p:sp>
    </p:spTree>
    <p:extLst>
      <p:ext uri="{BB962C8B-B14F-4D97-AF65-F5344CB8AC3E}">
        <p14:creationId xmlns:p14="http://schemas.microsoft.com/office/powerpoint/2010/main" val="27312713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8028" y="798974"/>
            <a:ext cx="1103027"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3491" y="798974"/>
            <a:ext cx="5301095"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15" name="Straight Connector 14"/>
          <p:cNvCxnSpPr/>
          <p:nvPr/>
        </p:nvCxnSpPr>
        <p:spPr>
          <a:xfrm>
            <a:off x="6918028" y="798974"/>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2345584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04800" y="1295401"/>
            <a:ext cx="4038600" cy="4525964"/>
          </a:xfrm>
        </p:spPr>
        <p:txBody>
          <a:bodyPr/>
          <a:lstStyle>
            <a:lvl1pPr>
              <a:buClr>
                <a:schemeClr val="bg1">
                  <a:lumMod val="95000"/>
                </a:schemeClr>
              </a:buClr>
              <a:defRPr sz="2400"/>
            </a:lvl1pPr>
            <a:lvl2pPr>
              <a:buClr>
                <a:schemeClr val="bg1">
                  <a:lumMod val="95000"/>
                </a:schemeClr>
              </a:buClr>
              <a:defRPr sz="2000"/>
            </a:lvl2pPr>
            <a:lvl3pPr>
              <a:buClr>
                <a:schemeClr val="bg1">
                  <a:lumMod val="95000"/>
                </a:schemeClr>
              </a:buClr>
              <a:defRPr sz="2000"/>
            </a:lvl3pPr>
            <a:lvl4pPr>
              <a:buClr>
                <a:schemeClr val="bg1">
                  <a:lumMod val="95000"/>
                </a:schemeClr>
              </a:buClr>
              <a:defRPr sz="1800"/>
            </a:lvl4pPr>
            <a:lvl5pPr>
              <a:buClr>
                <a:schemeClr val="bg1">
                  <a:lumMod val="95000"/>
                </a:schemeClr>
              </a:buCl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95800" y="1295401"/>
            <a:ext cx="4038600" cy="4525964"/>
          </a:xfrm>
        </p:spPr>
        <p:txBody>
          <a:bodyPr/>
          <a:lstStyle>
            <a:lvl1pPr>
              <a:buClr>
                <a:schemeClr val="bg1">
                  <a:lumMod val="95000"/>
                </a:schemeClr>
              </a:buClr>
              <a:defRPr sz="2400"/>
            </a:lvl1pPr>
            <a:lvl2pPr>
              <a:buClr>
                <a:schemeClr val="bg1">
                  <a:lumMod val="95000"/>
                </a:schemeClr>
              </a:buClr>
              <a:defRPr sz="2000"/>
            </a:lvl2pPr>
            <a:lvl3pPr>
              <a:buClr>
                <a:schemeClr val="bg1">
                  <a:lumMod val="95000"/>
                </a:schemeClr>
              </a:buClr>
              <a:defRPr sz="2000"/>
            </a:lvl3pPr>
            <a:lvl4pPr>
              <a:buClr>
                <a:schemeClr val="bg1">
                  <a:lumMod val="95000"/>
                </a:schemeClr>
              </a:buClr>
              <a:defRPr sz="1800"/>
            </a:lvl4pPr>
            <a:lvl5pPr>
              <a:buClr>
                <a:schemeClr val="bg1">
                  <a:lumMod val="95000"/>
                </a:schemeClr>
              </a:buCl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4"/>
          </p:nvPr>
        </p:nvSpPr>
        <p:spPr>
          <a:xfrm>
            <a:off x="457200" y="6638075"/>
            <a:ext cx="2133600" cy="365125"/>
          </a:xfrm>
        </p:spPr>
        <p:txBody>
          <a:bodyPr/>
          <a:lstStyle/>
          <a:p>
            <a:fld id="{81582BD6-FC20-4557-852B-8433F8572D30}" type="slidenum">
              <a:rPr lang="en-US" smtClean="0"/>
              <a:pPr/>
              <a:t>‹#›</a:t>
            </a:fld>
            <a:endParaRPr lang="en-US" dirty="0"/>
          </a:p>
        </p:txBody>
      </p:sp>
      <p:sp>
        <p:nvSpPr>
          <p:cNvPr id="10" name="Footer Placeholder 9"/>
          <p:cNvSpPr>
            <a:spLocks noGrp="1"/>
          </p:cNvSpPr>
          <p:nvPr>
            <p:ph type="ftr" sz="quarter" idx="15"/>
          </p:nvPr>
        </p:nvSpPr>
        <p:spPr/>
        <p:txBody>
          <a:bodyPr/>
          <a:lstStyle/>
          <a:p>
            <a:endParaRPr lang="en-US" dirty="0"/>
          </a:p>
        </p:txBody>
      </p:sp>
      <p:sp>
        <p:nvSpPr>
          <p:cNvPr id="12" name="Title 11"/>
          <p:cNvSpPr>
            <a:spLocks noGrp="1"/>
          </p:cNvSpPr>
          <p:nvPr>
            <p:ph type="title"/>
          </p:nvPr>
        </p:nvSpPr>
        <p:spPr>
          <a:xfrm>
            <a:off x="152400" y="152400"/>
            <a:ext cx="8229600" cy="639763"/>
          </a:xfrm>
        </p:spPr>
        <p:txBody>
          <a:bodyPr/>
          <a:lstStyle/>
          <a:p>
            <a:r>
              <a:rPr lang="en-US"/>
              <a:t>Click to edit Master title style</a:t>
            </a:r>
          </a:p>
        </p:txBody>
      </p:sp>
      <p:sp>
        <p:nvSpPr>
          <p:cNvPr id="13" name="Text Placeholder 10"/>
          <p:cNvSpPr>
            <a:spLocks noGrp="1"/>
          </p:cNvSpPr>
          <p:nvPr>
            <p:ph type="body" sz="quarter" idx="13"/>
          </p:nvPr>
        </p:nvSpPr>
        <p:spPr>
          <a:xfrm>
            <a:off x="359400" y="669600"/>
            <a:ext cx="8251200" cy="457200"/>
          </a:xfrm>
        </p:spPr>
        <p:txBody>
          <a:bodyPr>
            <a:normAutofit/>
          </a:bodyPr>
          <a:lstStyle>
            <a:lvl1pPr>
              <a:buFontTx/>
              <a:buNone/>
              <a:defRPr sz="2400"/>
            </a:lvl1pPr>
          </a:lstStyle>
          <a:p>
            <a:pPr lvl="0"/>
            <a:r>
              <a:rPr lang="en-US"/>
              <a:t>Edit Master text styles</a:t>
            </a:r>
          </a:p>
        </p:txBody>
      </p:sp>
    </p:spTree>
    <p:extLst>
      <p:ext uri="{BB962C8B-B14F-4D97-AF65-F5344CB8AC3E}">
        <p14:creationId xmlns:p14="http://schemas.microsoft.com/office/powerpoint/2010/main" val="27663806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990600"/>
            <a:ext cx="5111750" cy="46783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2087" y="1295401"/>
            <a:ext cx="2855913" cy="4373563"/>
          </a:xfrm>
        </p:spPr>
        <p:txBody>
          <a:bodyPr/>
          <a:lstStyle>
            <a:lvl1pPr marL="0" indent="0">
              <a:lnSpc>
                <a:spcPts val="1600"/>
              </a:lnSpc>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2" name="Slide Number Placeholder 11"/>
          <p:cNvSpPr>
            <a:spLocks noGrp="1"/>
          </p:cNvSpPr>
          <p:nvPr>
            <p:ph type="sldNum" sz="quarter" idx="14"/>
          </p:nvPr>
        </p:nvSpPr>
        <p:spPr/>
        <p:txBody>
          <a:bodyPr/>
          <a:lstStyle/>
          <a:p>
            <a:fld id="{81582BD6-FC20-4557-852B-8433F8572D30}" type="slidenum">
              <a:rPr lang="en-US" smtClean="0"/>
              <a:pPr/>
              <a:t>‹#›</a:t>
            </a:fld>
            <a:endParaRPr lang="en-US" dirty="0"/>
          </a:p>
        </p:txBody>
      </p:sp>
      <p:sp>
        <p:nvSpPr>
          <p:cNvPr id="13" name="Footer Placeholder 12"/>
          <p:cNvSpPr>
            <a:spLocks noGrp="1"/>
          </p:cNvSpPr>
          <p:nvPr>
            <p:ph type="ftr" sz="quarter" idx="15"/>
          </p:nvPr>
        </p:nvSpPr>
        <p:spPr/>
        <p:txBody>
          <a:bodyPr/>
          <a:lstStyle/>
          <a:p>
            <a:endParaRPr lang="en-US" dirty="0"/>
          </a:p>
        </p:txBody>
      </p:sp>
      <p:sp>
        <p:nvSpPr>
          <p:cNvPr id="14" name="Title 13"/>
          <p:cNvSpPr>
            <a:spLocks noGrp="1"/>
          </p:cNvSpPr>
          <p:nvPr>
            <p:ph type="title"/>
          </p:nvPr>
        </p:nvSpPr>
        <p:spPr>
          <a:xfrm>
            <a:off x="228600" y="76200"/>
            <a:ext cx="8229600" cy="639763"/>
          </a:xfrm>
        </p:spPr>
        <p:txBody>
          <a:bodyPr/>
          <a:lstStyle/>
          <a:p>
            <a:r>
              <a:rPr lang="en-US"/>
              <a:t>Click to edit Master title style</a:t>
            </a:r>
            <a:endParaRPr lang="en-US" dirty="0"/>
          </a:p>
        </p:txBody>
      </p:sp>
      <p:sp>
        <p:nvSpPr>
          <p:cNvPr id="15" name="Text Placeholder 10"/>
          <p:cNvSpPr>
            <a:spLocks noGrp="1"/>
          </p:cNvSpPr>
          <p:nvPr>
            <p:ph type="body" sz="quarter" idx="13"/>
          </p:nvPr>
        </p:nvSpPr>
        <p:spPr>
          <a:xfrm>
            <a:off x="435600" y="593400"/>
            <a:ext cx="8251200" cy="457200"/>
          </a:xfrm>
        </p:spPr>
        <p:txBody>
          <a:bodyPr>
            <a:normAutofit/>
          </a:bodyPr>
          <a:lstStyle>
            <a:lvl1pPr>
              <a:buFontTx/>
              <a:buNone/>
              <a:defRPr sz="2400"/>
            </a:lvl1pPr>
          </a:lstStyle>
          <a:p>
            <a:pPr lvl="0"/>
            <a:r>
              <a:rPr lang="en-US"/>
              <a:t>Edit Master text styles</a:t>
            </a:r>
          </a:p>
        </p:txBody>
      </p:sp>
    </p:spTree>
    <p:extLst>
      <p:ext uri="{BB962C8B-B14F-4D97-AF65-F5344CB8AC3E}">
        <p14:creationId xmlns:p14="http://schemas.microsoft.com/office/powerpoint/2010/main" val="42745131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295399"/>
            <a:ext cx="8305800" cy="4525965"/>
          </a:xfrm>
        </p:spPr>
        <p:txBody>
          <a:bodyPr/>
          <a:lstStyle>
            <a:lvl1pPr marL="173038" indent="-173038">
              <a:lnSpc>
                <a:spcPts val="2600"/>
              </a:lnSpc>
              <a:buClr>
                <a:schemeClr val="accent3">
                  <a:lumMod val="50000"/>
                </a:schemeClr>
              </a:buClr>
              <a:buFont typeface="Arial" pitchFamily="34" charset="0"/>
              <a:buChar char="•"/>
              <a:defRPr sz="2400" b="0"/>
            </a:lvl1pPr>
            <a:lvl2pPr marL="684213" indent="-227013">
              <a:lnSpc>
                <a:spcPts val="2600"/>
              </a:lnSpc>
              <a:buClr>
                <a:schemeClr val="accent3">
                  <a:lumMod val="50000"/>
                </a:schemeClr>
              </a:buClr>
              <a:defRPr sz="2000"/>
            </a:lvl2pPr>
            <a:lvl3pPr marL="1087438" indent="-173038">
              <a:lnSpc>
                <a:spcPts val="2600"/>
              </a:lnSpc>
              <a:buClr>
                <a:schemeClr val="accent3">
                  <a:lumMod val="50000"/>
                </a:schemeClr>
              </a:buClr>
              <a:defRPr sz="1800"/>
            </a:lvl3pPr>
            <a:lvl4pPr marL="1541463" indent="-169863">
              <a:lnSpc>
                <a:spcPts val="2600"/>
              </a:lnSpc>
              <a:buClr>
                <a:schemeClr val="accent3">
                  <a:lumMod val="50000"/>
                </a:schemeClr>
              </a:buClr>
              <a:defRPr sz="1600"/>
            </a:lvl4pPr>
            <a:lvl5pPr marL="2001838" indent="-173038">
              <a:lnSpc>
                <a:spcPts val="2600"/>
              </a:lnSpc>
              <a:buClr>
                <a:schemeClr val="accent3">
                  <a:lumMod val="50000"/>
                </a:schemeClr>
              </a:buCl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10"/>
          <p:cNvSpPr>
            <a:spLocks noGrp="1"/>
          </p:cNvSpPr>
          <p:nvPr>
            <p:ph type="body" sz="quarter" idx="13"/>
          </p:nvPr>
        </p:nvSpPr>
        <p:spPr>
          <a:xfrm>
            <a:off x="381000" y="669600"/>
            <a:ext cx="8251200" cy="457200"/>
          </a:xfrm>
        </p:spPr>
        <p:txBody>
          <a:bodyPr>
            <a:normAutofit/>
          </a:bodyPr>
          <a:lstStyle>
            <a:lvl1pPr>
              <a:buFontTx/>
              <a:buNone/>
              <a:defRPr sz="2400"/>
            </a:lvl1pPr>
          </a:lstStyle>
          <a:p>
            <a:pPr lvl="0"/>
            <a:r>
              <a:rPr lang="en-US"/>
              <a:t>Edit Master text styles</a:t>
            </a:r>
          </a:p>
        </p:txBody>
      </p:sp>
      <p:sp>
        <p:nvSpPr>
          <p:cNvPr id="10" name="Footer Placeholder 4"/>
          <p:cNvSpPr>
            <a:spLocks noGrp="1"/>
          </p:cNvSpPr>
          <p:nvPr>
            <p:ph type="ftr" sz="quarter" idx="3"/>
          </p:nvPr>
        </p:nvSpPr>
        <p:spPr>
          <a:xfrm>
            <a:off x="6248400" y="6653837"/>
            <a:ext cx="2895600" cy="365125"/>
          </a:xfrm>
          <a:prstGeom prst="rect">
            <a:avLst/>
          </a:prstGeom>
        </p:spPr>
        <p:txBody>
          <a:bodyPr/>
          <a:lstStyle>
            <a:lvl1pPr algn="r">
              <a:defRPr sz="900">
                <a:solidFill>
                  <a:schemeClr val="tx2"/>
                </a:solidFill>
                <a:latin typeface="Segoe UI" pitchFamily="34" charset="0"/>
                <a:cs typeface="Segoe UI" pitchFamily="34" charset="0"/>
              </a:defRPr>
            </a:lvl1pPr>
          </a:lstStyle>
          <a:p>
            <a:endParaRPr lang="en-US" dirty="0"/>
          </a:p>
        </p:txBody>
      </p:sp>
      <p:sp>
        <p:nvSpPr>
          <p:cNvPr id="12" name="Slide Number Placeholder 5"/>
          <p:cNvSpPr>
            <a:spLocks noGrp="1"/>
          </p:cNvSpPr>
          <p:nvPr>
            <p:ph type="sldNum" sz="quarter" idx="4"/>
          </p:nvPr>
        </p:nvSpPr>
        <p:spPr>
          <a:xfrm>
            <a:off x="76200" y="6638075"/>
            <a:ext cx="2133600" cy="365125"/>
          </a:xfrm>
          <a:prstGeom prst="rect">
            <a:avLst/>
          </a:prstGeom>
        </p:spPr>
        <p:txBody>
          <a:bodyPr/>
          <a:lstStyle>
            <a:lvl1pPr algn="l">
              <a:defRPr sz="1200" b="1">
                <a:solidFill>
                  <a:schemeClr val="tx2"/>
                </a:solidFill>
                <a:latin typeface="Segoe UI" pitchFamily="34" charset="0"/>
                <a:cs typeface="Segoe UI" pitchFamily="34" charset="0"/>
              </a:defRPr>
            </a:lvl1pPr>
          </a:lstStyle>
          <a:p>
            <a:fld id="{81582BD6-FC20-4557-852B-8433F8572D30}" type="slidenum">
              <a:rPr lang="en-US" smtClean="0"/>
              <a:pPr/>
              <a:t>‹#›</a:t>
            </a:fld>
            <a:endParaRPr lang="en-US" dirty="0"/>
          </a:p>
        </p:txBody>
      </p:sp>
      <p:sp>
        <p:nvSpPr>
          <p:cNvPr id="16" name="Title 15"/>
          <p:cNvSpPr>
            <a:spLocks noGrp="1"/>
          </p:cNvSpPr>
          <p:nvPr>
            <p:ph type="title"/>
          </p:nvPr>
        </p:nvSpPr>
        <p:spPr>
          <a:xfrm>
            <a:off x="152400" y="152400"/>
            <a:ext cx="8229600" cy="639763"/>
          </a:xfrm>
        </p:spPr>
        <p:txBody>
          <a:bodyPr/>
          <a:lstStyle>
            <a:lvl1pPr>
              <a:buClr>
                <a:schemeClr val="accent3">
                  <a:lumMod val="50000"/>
                </a:schemeClr>
              </a:buClr>
              <a:defRPr/>
            </a:lvl1pPr>
          </a:lstStyle>
          <a:p>
            <a:r>
              <a:rPr lang="en-US"/>
              <a:t>Click to edit Master title style</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9" name="Text Placeholder 8"/>
          <p:cNvSpPr>
            <a:spLocks noGrp="1"/>
          </p:cNvSpPr>
          <p:nvPr>
            <p:ph type="body" sz="quarter" idx="15"/>
          </p:nvPr>
        </p:nvSpPr>
        <p:spPr>
          <a:xfrm>
            <a:off x="381000" y="3130200"/>
            <a:ext cx="6629400" cy="838200"/>
          </a:xfrm>
        </p:spPr>
        <p:txBody>
          <a:bodyPr>
            <a:normAutofit/>
          </a:bodyPr>
          <a:lstStyle>
            <a:lvl1pPr marL="57150" indent="0">
              <a:buFontTx/>
              <a:buNone/>
              <a:defRPr sz="1800" baseline="0"/>
            </a:lvl1pPr>
          </a:lstStyle>
          <a:p>
            <a:pPr lvl="0"/>
            <a:r>
              <a:rPr lang="en-US"/>
              <a:t>Edit Master text styles</a:t>
            </a:r>
          </a:p>
        </p:txBody>
      </p:sp>
      <p:sp>
        <p:nvSpPr>
          <p:cNvPr id="7" name="Title 6"/>
          <p:cNvSpPr>
            <a:spLocks noGrp="1"/>
          </p:cNvSpPr>
          <p:nvPr>
            <p:ph type="title"/>
          </p:nvPr>
        </p:nvSpPr>
        <p:spPr>
          <a:xfrm>
            <a:off x="152400" y="152400"/>
            <a:ext cx="8229600" cy="639763"/>
          </a:xfrm>
        </p:spPr>
        <p:txBody>
          <a:bodyPr/>
          <a:lstStyle/>
          <a:p>
            <a:r>
              <a:rPr lang="en-US"/>
              <a:t>Click to edit Master title style</a:t>
            </a:r>
            <a:endParaRPr lang="en-US" dirty="0"/>
          </a:p>
        </p:txBody>
      </p:sp>
      <p:sp>
        <p:nvSpPr>
          <p:cNvPr id="8" name="Text Placeholder 10"/>
          <p:cNvSpPr>
            <a:spLocks noGrp="1"/>
          </p:cNvSpPr>
          <p:nvPr>
            <p:ph type="body" sz="quarter" idx="13"/>
          </p:nvPr>
        </p:nvSpPr>
        <p:spPr>
          <a:xfrm>
            <a:off x="359400" y="669600"/>
            <a:ext cx="8251200" cy="457200"/>
          </a:xfrm>
        </p:spPr>
        <p:txBody>
          <a:bodyPr>
            <a:normAutofit/>
          </a:bodyPr>
          <a:lstStyle>
            <a:lvl1pPr>
              <a:buFontTx/>
              <a:buNone/>
              <a:defRPr sz="2400"/>
            </a:lvl1pPr>
          </a:lstStyle>
          <a:p>
            <a:pPr lvl="0"/>
            <a:r>
              <a:rPr lang="en-US"/>
              <a:t>Edit Master text styles</a:t>
            </a:r>
          </a:p>
        </p:txBody>
      </p:sp>
      <p:sp>
        <p:nvSpPr>
          <p:cNvPr id="12" name="Text Placeholder 8"/>
          <p:cNvSpPr>
            <a:spLocks noGrp="1"/>
          </p:cNvSpPr>
          <p:nvPr>
            <p:ph type="body" sz="quarter" idx="16"/>
          </p:nvPr>
        </p:nvSpPr>
        <p:spPr>
          <a:xfrm>
            <a:off x="381000" y="1711800"/>
            <a:ext cx="6629400" cy="838200"/>
          </a:xfrm>
        </p:spPr>
        <p:txBody>
          <a:bodyPr>
            <a:normAutofit/>
          </a:bodyPr>
          <a:lstStyle>
            <a:lvl1pPr marL="57150" indent="0">
              <a:buFontTx/>
              <a:buNone/>
              <a:defRPr sz="1800" baseline="0"/>
            </a:lvl1pPr>
          </a:lstStyle>
          <a:p>
            <a:pPr lvl="0"/>
            <a:r>
              <a:rPr lang="en-US"/>
              <a:t>Edit Master text styles</a:t>
            </a:r>
          </a:p>
        </p:txBody>
      </p:sp>
      <p:sp>
        <p:nvSpPr>
          <p:cNvPr id="14" name="Text Placeholder 8"/>
          <p:cNvSpPr>
            <a:spLocks noGrp="1"/>
          </p:cNvSpPr>
          <p:nvPr>
            <p:ph type="body" sz="quarter" idx="17"/>
          </p:nvPr>
        </p:nvSpPr>
        <p:spPr>
          <a:xfrm>
            <a:off x="381000" y="2421000"/>
            <a:ext cx="6629400" cy="838200"/>
          </a:xfrm>
        </p:spPr>
        <p:txBody>
          <a:bodyPr>
            <a:normAutofit/>
          </a:bodyPr>
          <a:lstStyle>
            <a:lvl1pPr marL="57150" indent="0">
              <a:buFontTx/>
              <a:buNone/>
              <a:defRPr sz="1800" baseline="0"/>
            </a:lvl1pPr>
          </a:lstStyle>
          <a:p>
            <a:pPr lvl="0"/>
            <a:r>
              <a:rPr lang="en-US"/>
              <a:t>Edit Master text styles</a:t>
            </a:r>
          </a:p>
        </p:txBody>
      </p:sp>
      <p:sp>
        <p:nvSpPr>
          <p:cNvPr id="15" name="Text Placeholder 8"/>
          <p:cNvSpPr>
            <a:spLocks noGrp="1"/>
          </p:cNvSpPr>
          <p:nvPr>
            <p:ph type="body" sz="quarter" idx="18"/>
          </p:nvPr>
        </p:nvSpPr>
        <p:spPr>
          <a:xfrm>
            <a:off x="381000" y="3769200"/>
            <a:ext cx="6629400" cy="838200"/>
          </a:xfrm>
        </p:spPr>
        <p:txBody>
          <a:bodyPr>
            <a:normAutofit/>
          </a:bodyPr>
          <a:lstStyle>
            <a:lvl1pPr marL="57150" indent="0">
              <a:buFontTx/>
              <a:buNone/>
              <a:defRPr sz="1800" baseline="0"/>
            </a:lvl1pPr>
          </a:lstStyle>
          <a:p>
            <a:pPr lvl="0"/>
            <a:r>
              <a:rPr lang="en-US"/>
              <a:t>Edit Master text styles</a:t>
            </a:r>
          </a:p>
        </p:txBody>
      </p:sp>
      <p:sp>
        <p:nvSpPr>
          <p:cNvPr id="16" name="Text Placeholder 8"/>
          <p:cNvSpPr>
            <a:spLocks noGrp="1"/>
          </p:cNvSpPr>
          <p:nvPr>
            <p:ph type="body" sz="quarter" idx="19"/>
          </p:nvPr>
        </p:nvSpPr>
        <p:spPr>
          <a:xfrm>
            <a:off x="381000" y="4478400"/>
            <a:ext cx="6629400" cy="838200"/>
          </a:xfrm>
        </p:spPr>
        <p:txBody>
          <a:bodyPr>
            <a:normAutofit/>
          </a:bodyPr>
          <a:lstStyle>
            <a:lvl1pPr marL="57150" indent="0">
              <a:buFontTx/>
              <a:buNone/>
              <a:defRPr sz="1800" baseline="0"/>
            </a:lvl1pPr>
          </a:lstStyle>
          <a:p>
            <a:pPr lvl="0"/>
            <a:r>
              <a:rPr lang="en-US"/>
              <a:t>Edit Master text styles</a:t>
            </a:r>
          </a:p>
        </p:txBody>
      </p:sp>
      <p:sp>
        <p:nvSpPr>
          <p:cNvPr id="17" name="Text Placeholder 8"/>
          <p:cNvSpPr>
            <a:spLocks noGrp="1"/>
          </p:cNvSpPr>
          <p:nvPr>
            <p:ph type="body" sz="quarter" idx="20"/>
          </p:nvPr>
        </p:nvSpPr>
        <p:spPr>
          <a:xfrm>
            <a:off x="381000" y="5257800"/>
            <a:ext cx="6629400" cy="838200"/>
          </a:xfrm>
        </p:spPr>
        <p:txBody>
          <a:bodyPr>
            <a:normAutofit/>
          </a:bodyPr>
          <a:lstStyle>
            <a:lvl1pPr marL="57150" indent="0">
              <a:buFontTx/>
              <a:buNone/>
              <a:defRPr sz="1800" baseline="0"/>
            </a:lvl1pPr>
          </a:lstStyle>
          <a:p>
            <a:pPr lvl="0"/>
            <a:r>
              <a:rPr lang="en-US"/>
              <a:t>Edit Master text styles</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5" name="Content Placeholder 2"/>
          <p:cNvSpPr>
            <a:spLocks noGrp="1"/>
          </p:cNvSpPr>
          <p:nvPr>
            <p:ph sz="half" idx="1"/>
          </p:nvPr>
        </p:nvSpPr>
        <p:spPr>
          <a:xfrm>
            <a:off x="457200" y="1447801"/>
            <a:ext cx="2362200" cy="152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6" name="Content Placeholder 3"/>
          <p:cNvSpPr>
            <a:spLocks noGrp="1"/>
          </p:cNvSpPr>
          <p:nvPr>
            <p:ph sz="half" idx="2"/>
          </p:nvPr>
        </p:nvSpPr>
        <p:spPr>
          <a:xfrm>
            <a:off x="2971800" y="1447801"/>
            <a:ext cx="5715000" cy="1524000"/>
          </a:xfrm>
        </p:spPr>
        <p:txBody>
          <a:bodyPr>
            <a:normAutofit/>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9" name="Content Placeholder 2"/>
          <p:cNvSpPr>
            <a:spLocks noGrp="1"/>
          </p:cNvSpPr>
          <p:nvPr>
            <p:ph sz="half" idx="14"/>
          </p:nvPr>
        </p:nvSpPr>
        <p:spPr>
          <a:xfrm>
            <a:off x="457200" y="3048000"/>
            <a:ext cx="2362200" cy="152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Content Placeholder 3"/>
          <p:cNvSpPr>
            <a:spLocks noGrp="1"/>
          </p:cNvSpPr>
          <p:nvPr>
            <p:ph sz="half" idx="15"/>
          </p:nvPr>
        </p:nvSpPr>
        <p:spPr>
          <a:xfrm>
            <a:off x="2971800" y="3048000"/>
            <a:ext cx="5715000" cy="1524000"/>
          </a:xfrm>
        </p:spPr>
        <p:txBody>
          <a:bodyPr>
            <a:normAutofit/>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1" name="Title 10"/>
          <p:cNvSpPr>
            <a:spLocks noGrp="1"/>
          </p:cNvSpPr>
          <p:nvPr>
            <p:ph type="title"/>
          </p:nvPr>
        </p:nvSpPr>
        <p:spPr>
          <a:xfrm>
            <a:off x="152400" y="152400"/>
            <a:ext cx="8229600" cy="639763"/>
          </a:xfrm>
        </p:spPr>
        <p:txBody>
          <a:bodyPr/>
          <a:lstStyle/>
          <a:p>
            <a:r>
              <a:rPr lang="en-US"/>
              <a:t>Click to edit Master title style</a:t>
            </a:r>
          </a:p>
        </p:txBody>
      </p:sp>
      <p:sp>
        <p:nvSpPr>
          <p:cNvPr id="12" name="Text Placeholder 10"/>
          <p:cNvSpPr>
            <a:spLocks noGrp="1"/>
          </p:cNvSpPr>
          <p:nvPr>
            <p:ph type="body" sz="quarter" idx="13"/>
          </p:nvPr>
        </p:nvSpPr>
        <p:spPr>
          <a:xfrm>
            <a:off x="359400" y="669600"/>
            <a:ext cx="8251200" cy="457200"/>
          </a:xfrm>
        </p:spPr>
        <p:txBody>
          <a:bodyPr>
            <a:normAutofit/>
          </a:bodyPr>
          <a:lstStyle>
            <a:lvl1pPr>
              <a:buFontTx/>
              <a:buNone/>
              <a:defRPr sz="2400"/>
            </a:lvl1pPr>
          </a:lstStyle>
          <a:p>
            <a:pPr lvl="0"/>
            <a:r>
              <a:rPr lang="en-US"/>
              <a:t>Edit Master text styles</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9" name="Content Placeholder 2"/>
          <p:cNvSpPr>
            <a:spLocks noGrp="1"/>
          </p:cNvSpPr>
          <p:nvPr>
            <p:ph sz="half" idx="1"/>
          </p:nvPr>
        </p:nvSpPr>
        <p:spPr>
          <a:xfrm>
            <a:off x="76200" y="3429000"/>
            <a:ext cx="27432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Content Placeholder 3"/>
          <p:cNvSpPr>
            <a:spLocks noGrp="1"/>
          </p:cNvSpPr>
          <p:nvPr>
            <p:ph sz="half" idx="2"/>
          </p:nvPr>
        </p:nvSpPr>
        <p:spPr>
          <a:xfrm>
            <a:off x="2857500" y="3429000"/>
            <a:ext cx="27432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1" name="Content Placeholder 3"/>
          <p:cNvSpPr>
            <a:spLocks noGrp="1"/>
          </p:cNvSpPr>
          <p:nvPr>
            <p:ph sz="half" idx="14"/>
          </p:nvPr>
        </p:nvSpPr>
        <p:spPr>
          <a:xfrm>
            <a:off x="5638800" y="3429000"/>
            <a:ext cx="27432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5" name="Content Placeholder 2"/>
          <p:cNvSpPr>
            <a:spLocks noGrp="1"/>
          </p:cNvSpPr>
          <p:nvPr>
            <p:ph sz="half" idx="15"/>
          </p:nvPr>
        </p:nvSpPr>
        <p:spPr>
          <a:xfrm>
            <a:off x="76200" y="1447801"/>
            <a:ext cx="27432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6" name="Content Placeholder 3"/>
          <p:cNvSpPr>
            <a:spLocks noGrp="1"/>
          </p:cNvSpPr>
          <p:nvPr>
            <p:ph sz="half" idx="16"/>
          </p:nvPr>
        </p:nvSpPr>
        <p:spPr>
          <a:xfrm>
            <a:off x="2857500" y="1447801"/>
            <a:ext cx="27432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7" name="Content Placeholder 3"/>
          <p:cNvSpPr>
            <a:spLocks noGrp="1"/>
          </p:cNvSpPr>
          <p:nvPr>
            <p:ph sz="half" idx="17"/>
          </p:nvPr>
        </p:nvSpPr>
        <p:spPr>
          <a:xfrm>
            <a:off x="5638800" y="1447801"/>
            <a:ext cx="27432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9" name="Title 18"/>
          <p:cNvSpPr>
            <a:spLocks noGrp="1"/>
          </p:cNvSpPr>
          <p:nvPr>
            <p:ph type="title"/>
          </p:nvPr>
        </p:nvSpPr>
        <p:spPr>
          <a:xfrm>
            <a:off x="152400" y="152400"/>
            <a:ext cx="8229600" cy="639763"/>
          </a:xfrm>
        </p:spPr>
        <p:txBody>
          <a:bodyPr/>
          <a:lstStyle/>
          <a:p>
            <a:r>
              <a:rPr lang="en-US"/>
              <a:t>Click to edit Master title style</a:t>
            </a:r>
          </a:p>
        </p:txBody>
      </p:sp>
      <p:sp>
        <p:nvSpPr>
          <p:cNvPr id="20" name="Text Placeholder 10"/>
          <p:cNvSpPr>
            <a:spLocks noGrp="1"/>
          </p:cNvSpPr>
          <p:nvPr>
            <p:ph type="body" sz="quarter" idx="13"/>
          </p:nvPr>
        </p:nvSpPr>
        <p:spPr>
          <a:xfrm>
            <a:off x="359400" y="669600"/>
            <a:ext cx="8251200" cy="457200"/>
          </a:xfrm>
        </p:spPr>
        <p:txBody>
          <a:bodyPr>
            <a:normAutofit/>
          </a:bodyPr>
          <a:lstStyle>
            <a:lvl1pPr>
              <a:buFontTx/>
              <a:buNone/>
              <a:defRPr sz="2400"/>
            </a:lvl1pPr>
          </a:lstStyle>
          <a:p>
            <a:pPr lvl="0"/>
            <a:r>
              <a:rPr lang="en-US"/>
              <a:t>Edit Master text styles</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200" y="1447801"/>
            <a:ext cx="4040188" cy="304801"/>
          </a:xfrm>
          <a:solidFill>
            <a:schemeClr val="accent5">
              <a:lumMod val="20000"/>
              <a:lumOff val="80000"/>
              <a:alpha val="39000"/>
            </a:schemeClr>
          </a:solidFill>
        </p:spPr>
        <p:txBody>
          <a:bodyPr tIns="274320" anchor="b">
            <a:noAutofit/>
          </a:bodyPr>
          <a:lstStyle>
            <a:lvl1pPr marL="0" indent="0">
              <a:buNone/>
              <a:defRPr sz="1800" b="1"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76200" y="1752601"/>
            <a:ext cx="4040188" cy="4068763"/>
          </a:xfrm>
        </p:spPr>
        <p:txBody>
          <a:bodyPr/>
          <a:lstStyle>
            <a:lvl1pPr>
              <a:lnSpc>
                <a:spcPct val="100000"/>
              </a:lnSpc>
              <a:buClr>
                <a:schemeClr val="bg1">
                  <a:lumMod val="95000"/>
                </a:schemeClr>
              </a:buClr>
              <a:defRPr sz="2000"/>
            </a:lvl1pPr>
            <a:lvl2pPr>
              <a:lnSpc>
                <a:spcPct val="100000"/>
              </a:lnSpc>
              <a:buClr>
                <a:schemeClr val="bg1">
                  <a:lumMod val="95000"/>
                </a:schemeClr>
              </a:buClr>
              <a:defRPr sz="2000"/>
            </a:lvl2pPr>
            <a:lvl3pPr>
              <a:lnSpc>
                <a:spcPct val="100000"/>
              </a:lnSpc>
              <a:buClr>
                <a:schemeClr val="bg1">
                  <a:lumMod val="95000"/>
                </a:schemeClr>
              </a:buClr>
              <a:defRPr sz="1800"/>
            </a:lvl3pPr>
            <a:lvl4pPr>
              <a:lnSpc>
                <a:spcPct val="100000"/>
              </a:lnSpc>
              <a:buClr>
                <a:schemeClr val="bg1">
                  <a:lumMod val="95000"/>
                </a:schemeClr>
              </a:buClr>
              <a:defRPr sz="1600"/>
            </a:lvl4pPr>
            <a:lvl5pPr>
              <a:lnSpc>
                <a:spcPct val="100000"/>
              </a:lnSpc>
              <a:buClr>
                <a:schemeClr val="bg1">
                  <a:lumMod val="95000"/>
                </a:schemeClr>
              </a:buCl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4491039" y="1752601"/>
            <a:ext cx="4041775" cy="4068763"/>
          </a:xfrm>
        </p:spPr>
        <p:txBody>
          <a:bodyPr/>
          <a:lstStyle>
            <a:lvl1pPr>
              <a:buClr>
                <a:schemeClr val="bg1">
                  <a:lumMod val="95000"/>
                </a:schemeClr>
              </a:buClr>
              <a:defRPr sz="2000"/>
            </a:lvl1pPr>
            <a:lvl2pPr>
              <a:buClr>
                <a:schemeClr val="bg1">
                  <a:lumMod val="95000"/>
                </a:schemeClr>
              </a:buClr>
              <a:defRPr sz="2000"/>
            </a:lvl2pPr>
            <a:lvl3pPr>
              <a:buClr>
                <a:schemeClr val="bg1">
                  <a:lumMod val="95000"/>
                </a:schemeClr>
              </a:buClr>
              <a:defRPr sz="1800"/>
            </a:lvl3pPr>
            <a:lvl4pPr>
              <a:buClr>
                <a:schemeClr val="bg1">
                  <a:lumMod val="95000"/>
                </a:schemeClr>
              </a:buClr>
              <a:defRPr sz="1600"/>
            </a:lvl4pPr>
            <a:lvl5pPr>
              <a:buClr>
                <a:schemeClr val="bg1">
                  <a:lumMod val="95000"/>
                </a:schemeClr>
              </a:buCl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2"/>
          <p:cNvSpPr>
            <a:spLocks noGrp="1"/>
          </p:cNvSpPr>
          <p:nvPr>
            <p:ph type="body" idx="12"/>
          </p:nvPr>
        </p:nvSpPr>
        <p:spPr>
          <a:xfrm>
            <a:off x="4494212" y="1447802"/>
            <a:ext cx="4040188" cy="304801"/>
          </a:xfrm>
          <a:solidFill>
            <a:schemeClr val="accent5">
              <a:lumMod val="20000"/>
              <a:lumOff val="80000"/>
              <a:alpha val="39000"/>
            </a:schemeClr>
          </a:solidFill>
        </p:spPr>
        <p:txBody>
          <a:bodyPr tIns="274320" anchor="b">
            <a:noAutofit/>
          </a:bodyPr>
          <a:lstStyle>
            <a:lvl1pPr marL="0" indent="0">
              <a:buNone/>
              <a:defRPr sz="1800" b="1"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Slide Number Placeholder 9"/>
          <p:cNvSpPr>
            <a:spLocks noGrp="1"/>
          </p:cNvSpPr>
          <p:nvPr>
            <p:ph type="sldNum" sz="quarter" idx="14"/>
          </p:nvPr>
        </p:nvSpPr>
        <p:spPr/>
        <p:txBody>
          <a:bodyPr/>
          <a:lstStyle/>
          <a:p>
            <a:fld id="{81582BD6-FC20-4557-852B-8433F8572D30}" type="slidenum">
              <a:rPr lang="en-US" smtClean="0"/>
              <a:pPr/>
              <a:t>‹#›</a:t>
            </a:fld>
            <a:endParaRPr lang="en-US" dirty="0"/>
          </a:p>
        </p:txBody>
      </p:sp>
      <p:sp>
        <p:nvSpPr>
          <p:cNvPr id="11" name="Footer Placeholder 10"/>
          <p:cNvSpPr>
            <a:spLocks noGrp="1"/>
          </p:cNvSpPr>
          <p:nvPr>
            <p:ph type="ftr" sz="quarter" idx="15"/>
          </p:nvPr>
        </p:nvSpPr>
        <p:spPr/>
        <p:txBody>
          <a:bodyPr/>
          <a:lstStyle/>
          <a:p>
            <a:endParaRPr lang="en-US" dirty="0"/>
          </a:p>
        </p:txBody>
      </p:sp>
      <p:sp>
        <p:nvSpPr>
          <p:cNvPr id="17" name="Title 16"/>
          <p:cNvSpPr>
            <a:spLocks noGrp="1"/>
          </p:cNvSpPr>
          <p:nvPr>
            <p:ph type="title"/>
          </p:nvPr>
        </p:nvSpPr>
        <p:spPr>
          <a:xfrm>
            <a:off x="152400" y="152400"/>
            <a:ext cx="8229600" cy="639763"/>
          </a:xfrm>
        </p:spPr>
        <p:txBody>
          <a:bodyPr/>
          <a:lstStyle/>
          <a:p>
            <a:r>
              <a:rPr lang="en-US"/>
              <a:t>Click to edit Master title style</a:t>
            </a:r>
          </a:p>
        </p:txBody>
      </p:sp>
      <p:sp>
        <p:nvSpPr>
          <p:cNvPr id="18" name="Text Placeholder 10"/>
          <p:cNvSpPr>
            <a:spLocks noGrp="1"/>
          </p:cNvSpPr>
          <p:nvPr>
            <p:ph type="body" sz="quarter" idx="13"/>
          </p:nvPr>
        </p:nvSpPr>
        <p:spPr>
          <a:xfrm>
            <a:off x="359400" y="669600"/>
            <a:ext cx="8251200" cy="457200"/>
          </a:xfrm>
        </p:spPr>
        <p:txBody>
          <a:bodyPr>
            <a:normAutofit/>
          </a:bodyPr>
          <a:lstStyle>
            <a:lvl1pPr>
              <a:buFontTx/>
              <a:buNone/>
              <a:defRPr sz="2400"/>
            </a:lvl1pPr>
          </a:lstStyle>
          <a:p>
            <a:pPr lvl="0"/>
            <a:r>
              <a:rPr lang="en-US"/>
              <a:t>Edit Master text styles</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9" name="Slide Number Placeholder 8"/>
          <p:cNvSpPr>
            <a:spLocks noGrp="1"/>
          </p:cNvSpPr>
          <p:nvPr>
            <p:ph type="sldNum" sz="quarter" idx="14"/>
          </p:nvPr>
        </p:nvSpPr>
        <p:spPr/>
        <p:txBody>
          <a:bodyPr/>
          <a:lstStyle/>
          <a:p>
            <a:fld id="{81582BD6-FC20-4557-852B-8433F8572D30}" type="slidenum">
              <a:rPr lang="en-US" smtClean="0"/>
              <a:pPr/>
              <a:t>‹#›</a:t>
            </a:fld>
            <a:endParaRPr lang="en-US" dirty="0"/>
          </a:p>
        </p:txBody>
      </p:sp>
      <p:sp>
        <p:nvSpPr>
          <p:cNvPr id="10" name="Footer Placeholder 9"/>
          <p:cNvSpPr>
            <a:spLocks noGrp="1"/>
          </p:cNvSpPr>
          <p:nvPr>
            <p:ph type="ftr" sz="quarter" idx="15"/>
          </p:nvPr>
        </p:nvSpPr>
        <p:spPr/>
        <p:txBody>
          <a:bodyPr/>
          <a:lstStyle/>
          <a:p>
            <a:endParaRPr lang="en-US" dirty="0"/>
          </a:p>
        </p:txBody>
      </p:sp>
      <p:sp>
        <p:nvSpPr>
          <p:cNvPr id="13" name="Title 12"/>
          <p:cNvSpPr>
            <a:spLocks noGrp="1"/>
          </p:cNvSpPr>
          <p:nvPr>
            <p:ph type="title"/>
          </p:nvPr>
        </p:nvSpPr>
        <p:spPr>
          <a:xfrm>
            <a:off x="1219200" y="457200"/>
            <a:ext cx="8229600" cy="639763"/>
          </a:xfrm>
        </p:spPr>
        <p:txBody>
          <a:bodyPr/>
          <a:lstStyle/>
          <a:p>
            <a:r>
              <a:rPr lang="en-US"/>
              <a:t>Click to edit Master title style</a:t>
            </a:r>
          </a:p>
        </p:txBody>
      </p:sp>
      <p:sp>
        <p:nvSpPr>
          <p:cNvPr id="14" name="Text Placeholder 10"/>
          <p:cNvSpPr>
            <a:spLocks noGrp="1"/>
          </p:cNvSpPr>
          <p:nvPr>
            <p:ph type="body" sz="quarter" idx="13"/>
          </p:nvPr>
        </p:nvSpPr>
        <p:spPr>
          <a:xfrm>
            <a:off x="914400" y="974400"/>
            <a:ext cx="8251200" cy="457200"/>
          </a:xfrm>
        </p:spPr>
        <p:txBody>
          <a:bodyPr>
            <a:normAutofit/>
          </a:bodyPr>
          <a:lstStyle>
            <a:lvl1pPr>
              <a:buFontTx/>
              <a:buNone/>
              <a:defRPr sz="2400"/>
            </a:lvl1pPr>
          </a:lstStyle>
          <a:p>
            <a:pPr lvl="0"/>
            <a:r>
              <a:rPr lang="en-US"/>
              <a:t>Edit Master text styles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582BD6-FC20-4557-852B-8433F8572D30}" type="slidenum">
              <a:rPr lang="en-US" smtClean="0"/>
              <a:pPr/>
              <a:t>‹#›</a:t>
            </a:fld>
            <a:endParaRPr lang="en-US" dirty="0"/>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2503682"/>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estions contac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7800"/>
            <a:ext cx="5111750" cy="4678363"/>
          </a:xfrm>
        </p:spPr>
        <p:txBody>
          <a:bodyPr/>
          <a:lstStyle>
            <a:lvl1pPr>
              <a:defRPr sz="3200">
                <a:solidFill>
                  <a:schemeClr val="bg1">
                    <a:lumMod val="95000"/>
                  </a:schemeClr>
                </a:solidFill>
              </a:defRPr>
            </a:lvl1pPr>
            <a:lvl2pPr>
              <a:defRPr sz="2800">
                <a:solidFill>
                  <a:schemeClr val="bg1">
                    <a:lumMod val="95000"/>
                  </a:schemeClr>
                </a:solidFill>
              </a:defRPr>
            </a:lvl2pPr>
            <a:lvl3pPr>
              <a:defRPr sz="2400">
                <a:solidFill>
                  <a:schemeClr val="bg1">
                    <a:lumMod val="95000"/>
                  </a:schemeClr>
                </a:solidFill>
              </a:defRPr>
            </a:lvl3pPr>
            <a:lvl4pPr>
              <a:defRPr sz="2000">
                <a:solidFill>
                  <a:schemeClr val="bg1">
                    <a:lumMod val="95000"/>
                  </a:schemeClr>
                </a:solidFill>
              </a:defRPr>
            </a:lvl4pPr>
            <a:lvl5pPr>
              <a:defRPr sz="2000">
                <a:solidFill>
                  <a:schemeClr val="bg1">
                    <a:lumMod val="95000"/>
                  </a:schemeClr>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562600" y="1524000"/>
            <a:ext cx="2855913" cy="4373563"/>
          </a:xfrm>
        </p:spPr>
        <p:txBody>
          <a:bodyPr/>
          <a:lstStyle>
            <a:lvl1pPr marL="0" indent="0">
              <a:lnSpc>
                <a:spcPts val="1600"/>
              </a:lnSpc>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2" name="Slide Number Placeholder 11"/>
          <p:cNvSpPr>
            <a:spLocks noGrp="1"/>
          </p:cNvSpPr>
          <p:nvPr>
            <p:ph type="sldNum" sz="quarter" idx="14"/>
          </p:nvPr>
        </p:nvSpPr>
        <p:spPr/>
        <p:txBody>
          <a:bodyPr/>
          <a:lstStyle/>
          <a:p>
            <a:fld id="{81582BD6-FC20-4557-852B-8433F8572D30}" type="slidenum">
              <a:rPr lang="en-US" smtClean="0"/>
              <a:pPr/>
              <a:t>‹#›</a:t>
            </a:fld>
            <a:endParaRPr lang="en-US" dirty="0"/>
          </a:p>
        </p:txBody>
      </p:sp>
      <p:sp>
        <p:nvSpPr>
          <p:cNvPr id="13" name="Footer Placeholder 12"/>
          <p:cNvSpPr>
            <a:spLocks noGrp="1"/>
          </p:cNvSpPr>
          <p:nvPr>
            <p:ph type="ftr" sz="quarter" idx="15"/>
          </p:nvPr>
        </p:nvSpPr>
        <p:spPr/>
        <p:txBody>
          <a:bodyPr/>
          <a:lstStyle/>
          <a:p>
            <a:endParaRPr lang="en-US" dirty="0"/>
          </a:p>
        </p:txBody>
      </p:sp>
      <p:sp>
        <p:nvSpPr>
          <p:cNvPr id="14" name="Title 13"/>
          <p:cNvSpPr>
            <a:spLocks noGrp="1"/>
          </p:cNvSpPr>
          <p:nvPr>
            <p:ph type="title"/>
          </p:nvPr>
        </p:nvSpPr>
        <p:spPr>
          <a:xfrm>
            <a:off x="0" y="457200"/>
            <a:ext cx="6858000" cy="639763"/>
          </a:xfrm>
        </p:spPr>
        <p:txBody>
          <a:bodyPr/>
          <a:lstStyle>
            <a:lvl1pPr>
              <a:defRPr sz="2800">
                <a:solidFill>
                  <a:schemeClr val="bg1">
                    <a:lumMod val="95000"/>
                  </a:schemeClr>
                </a:solidFill>
              </a:defRPr>
            </a:lvl1pPr>
          </a:lstStyle>
          <a:p>
            <a:r>
              <a:rPr lang="en-US"/>
              <a:t>Click to edit Master title style</a:t>
            </a:r>
            <a:endParaRPr lang="en-US" dirty="0"/>
          </a:p>
        </p:txBody>
      </p:sp>
      <p:sp>
        <p:nvSpPr>
          <p:cNvPr id="15" name="Text Placeholder 10"/>
          <p:cNvSpPr>
            <a:spLocks noGrp="1"/>
          </p:cNvSpPr>
          <p:nvPr>
            <p:ph type="body" sz="quarter" idx="13"/>
          </p:nvPr>
        </p:nvSpPr>
        <p:spPr>
          <a:xfrm>
            <a:off x="210600" y="974400"/>
            <a:ext cx="6876000" cy="457200"/>
          </a:xfrm>
        </p:spPr>
        <p:txBody>
          <a:bodyPr>
            <a:normAutofit/>
          </a:bodyPr>
          <a:lstStyle>
            <a:lvl1pPr>
              <a:buFontTx/>
              <a:buNone/>
              <a:defRPr sz="2000">
                <a:solidFill>
                  <a:schemeClr val="bg1">
                    <a:lumMod val="95000"/>
                  </a:schemeClr>
                </a:solidFill>
              </a:defRPr>
            </a:lvl1pPr>
          </a:lstStyle>
          <a:p>
            <a:pPr lvl="0"/>
            <a:r>
              <a:rPr lang="en-US"/>
              <a:t>Edit Master text styles</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400" y="457199"/>
            <a:ext cx="3962400" cy="338139"/>
          </a:xfrm>
        </p:spPr>
        <p:txBody>
          <a:bodyPr anchor="b"/>
          <a:lstStyle>
            <a:lvl1pPr algn="l">
              <a:defRPr sz="1800" b="1"/>
            </a:lvl1pPr>
          </a:lstStyle>
          <a:p>
            <a:r>
              <a:rPr lang="en-US"/>
              <a:t>Click to edit Master title style</a:t>
            </a:r>
            <a:endParaRPr lang="en-US" dirty="0"/>
          </a:p>
        </p:txBody>
      </p:sp>
      <p:sp>
        <p:nvSpPr>
          <p:cNvPr id="3" name="Picture Placeholder 2"/>
          <p:cNvSpPr>
            <a:spLocks noGrp="1"/>
          </p:cNvSpPr>
          <p:nvPr>
            <p:ph type="pic" idx="1"/>
          </p:nvPr>
        </p:nvSpPr>
        <p:spPr>
          <a:xfrm>
            <a:off x="1143000" y="304800"/>
            <a:ext cx="6934200" cy="4267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533400" y="762000"/>
            <a:ext cx="3962400" cy="804863"/>
          </a:xfrm>
        </p:spPr>
        <p:txBody>
          <a:bodyPr>
            <a:normAutofit/>
          </a:bodyPr>
          <a:lstStyle>
            <a:lvl1pPr marL="0" indent="0">
              <a:lnSpc>
                <a:spcPts val="1400"/>
              </a:lnSpc>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Slide Number Placeholder 7"/>
          <p:cNvSpPr>
            <a:spLocks noGrp="1"/>
          </p:cNvSpPr>
          <p:nvPr>
            <p:ph type="sldNum" sz="quarter" idx="10"/>
          </p:nvPr>
        </p:nvSpPr>
        <p:spPr/>
        <p:txBody>
          <a:bodyPr/>
          <a:lstStyle/>
          <a:p>
            <a:fld id="{81582BD6-FC20-4557-852B-8433F8572D30}" type="slidenum">
              <a:rPr lang="en-US" smtClean="0"/>
              <a:pPr/>
              <a:t>‹#›</a:t>
            </a:fld>
            <a:endParaRPr lang="en-US" dirty="0"/>
          </a:p>
        </p:txBody>
      </p:sp>
      <p:sp>
        <p:nvSpPr>
          <p:cNvPr id="9" name="Footer Placeholder 8"/>
          <p:cNvSpPr>
            <a:spLocks noGrp="1"/>
          </p:cNvSpPr>
          <p:nvPr>
            <p:ph type="ftr" sz="quarter" idx="11"/>
          </p:nvPr>
        </p:nvSpPr>
        <p:spPr/>
        <p:txBody>
          <a:bodyPr/>
          <a:lstStyle/>
          <a:p>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3491" y="1756130"/>
            <a:ext cx="5617002" cy="1887950"/>
          </a:xfrm>
        </p:spPr>
        <p:txBody>
          <a:bodyPr anchor="b">
            <a:normAutofit/>
          </a:bodyPr>
          <a:lstStyle>
            <a:lvl1pPr algn="l">
              <a:defRPr sz="3200"/>
            </a:lvl1pPr>
          </a:lstStyle>
          <a:p>
            <a:r>
              <a:rPr lang="en-US"/>
              <a:t>Click to edit Master title style</a:t>
            </a:r>
            <a:endParaRPr lang="en-US" dirty="0"/>
          </a:p>
        </p:txBody>
      </p:sp>
      <p:sp>
        <p:nvSpPr>
          <p:cNvPr id="3" name="Text Placeholder 2"/>
          <p:cNvSpPr>
            <a:spLocks noGrp="1"/>
          </p:cNvSpPr>
          <p:nvPr>
            <p:ph type="body" idx="1"/>
          </p:nvPr>
        </p:nvSpPr>
        <p:spPr>
          <a:xfrm>
            <a:off x="1443492" y="3806196"/>
            <a:ext cx="5617002" cy="1012929"/>
          </a:xfrm>
        </p:spPr>
        <p:txBody>
          <a:bodyPr tIns="91440">
            <a:normAutofit/>
          </a:bodyPr>
          <a:lstStyle>
            <a:lvl1pPr marL="0" indent="0" algn="l">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11/9/2021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582BD6-FC20-4557-852B-8433F8572D30}" type="slidenum">
              <a:rPr lang="en-US" smtClean="0"/>
              <a:pPr/>
              <a:t>‹#›</a:t>
            </a:fld>
            <a:endParaRPr lang="en-US" dirty="0"/>
          </a:p>
        </p:txBody>
      </p:sp>
      <p:cxnSp>
        <p:nvCxnSpPr>
          <p:cNvPr id="15" name="Straight Connector 14"/>
          <p:cNvCxnSpPr/>
          <p:nvPr/>
        </p:nvCxnSpPr>
        <p:spPr>
          <a:xfrm>
            <a:off x="1443491" y="3804985"/>
            <a:ext cx="561700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2548149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3491" y="804890"/>
            <a:ext cx="6571343"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3490" y="2013936"/>
            <a:ext cx="3125871" cy="34375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89182" y="2013936"/>
            <a:ext cx="3125652" cy="34375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pPr/>
              <a:t>11/9/2021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1582BD6-FC20-4557-852B-8433F8572D30}" type="slidenum">
              <a:rPr lang="en-US" smtClean="0"/>
              <a:pPr/>
              <a:t>‹#›</a:t>
            </a:fld>
            <a:endParaRPr lang="en-US" dirty="0"/>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045968906"/>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36" name="Straight Connector 35"/>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a:xfrm>
            <a:off x="1443491" y="804164"/>
            <a:ext cx="6571344"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3491" y="2019550"/>
            <a:ext cx="3125766" cy="801943"/>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443491" y="2824270"/>
            <a:ext cx="3125766"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89182" y="2023004"/>
            <a:ext cx="3125652" cy="802237"/>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889182" y="2821491"/>
            <a:ext cx="31256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11/9/2021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1582BD6-FC20-4557-852B-8433F8572D30}" type="slidenum">
              <a:rPr lang="en-US" smtClean="0"/>
              <a:pPr/>
              <a:t>‹#›</a:t>
            </a:fld>
            <a:endParaRPr lang="en-US" dirty="0"/>
          </a:p>
        </p:txBody>
      </p:sp>
    </p:spTree>
    <p:extLst>
      <p:ext uri="{BB962C8B-B14F-4D97-AF65-F5344CB8AC3E}">
        <p14:creationId xmlns:p14="http://schemas.microsoft.com/office/powerpoint/2010/main" val="274381440"/>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32" name="Straight Connector 31"/>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11/9/2021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1582BD6-FC20-4557-852B-8433F8572D30}" type="slidenum">
              <a:rPr lang="en-US" smtClean="0"/>
              <a:pPr/>
              <a:t>‹#›</a:t>
            </a:fld>
            <a:endParaRPr lang="en-US" dirty="0"/>
          </a:p>
        </p:txBody>
      </p:sp>
    </p:spTree>
    <p:extLst>
      <p:ext uri="{BB962C8B-B14F-4D97-AF65-F5344CB8AC3E}">
        <p14:creationId xmlns:p14="http://schemas.microsoft.com/office/powerpoint/2010/main" val="2550052644"/>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11/9/2021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1582BD6-FC20-4557-852B-8433F8572D30}" type="slidenum">
              <a:rPr lang="en-US" smtClean="0"/>
              <a:pPr/>
              <a:t>‹#›</a:t>
            </a:fld>
            <a:endParaRPr lang="en-US" dirty="0"/>
          </a:p>
        </p:txBody>
      </p:sp>
    </p:spTree>
    <p:extLst>
      <p:ext uri="{BB962C8B-B14F-4D97-AF65-F5344CB8AC3E}">
        <p14:creationId xmlns:p14="http://schemas.microsoft.com/office/powerpoint/2010/main" val="17601711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39042" y="798973"/>
            <a:ext cx="2425950"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4186656" y="798974"/>
            <a:ext cx="3828178"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39042" y="3205492"/>
            <a:ext cx="2427369" cy="2248181"/>
          </a:xfrm>
        </p:spPr>
        <p:txBody>
          <a:bodyPr>
            <a:normAutofit/>
          </a:bodyPr>
          <a:lstStyle>
            <a:lvl1pPr marL="0" indent="0" algn="l">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11/9/2021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1582BD6-FC20-4557-852B-8433F8572D30}" type="slidenum">
              <a:rPr lang="en-US" smtClean="0"/>
              <a:pPr/>
              <a:t>‹#›</a:t>
            </a:fld>
            <a:endParaRPr lang="en-US" dirty="0"/>
          </a:p>
        </p:txBody>
      </p:sp>
      <p:cxnSp>
        <p:nvCxnSpPr>
          <p:cNvPr id="17" name="Straight Connector 16"/>
          <p:cNvCxnSpPr/>
          <p:nvPr/>
        </p:nvCxnSpPr>
        <p:spPr>
          <a:xfrm>
            <a:off x="1441748" y="3205491"/>
            <a:ext cx="242327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288193524"/>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3" name="Group 12"/>
          <p:cNvGrpSpPr/>
          <p:nvPr/>
        </p:nvGrpSpPr>
        <p:grpSpPr>
          <a:xfrm>
            <a:off x="4996501" y="482171"/>
            <a:ext cx="3511387" cy="5149101"/>
            <a:chOff x="6852919" y="583365"/>
            <a:chExt cx="4681849" cy="5181928"/>
          </a:xfrm>
        </p:grpSpPr>
        <p:sp>
          <p:nvSpPr>
            <p:cNvPr id="14" name="Rectangle 13"/>
            <p:cNvSpPr/>
            <p:nvPr/>
          </p:nvSpPr>
          <p:spPr>
            <a:xfrm>
              <a:off x="6852919" y="583365"/>
              <a:ext cx="4681849"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5" name="Rectangle 14"/>
            <p:cNvSpPr/>
            <p:nvPr/>
          </p:nvSpPr>
          <p:spPr>
            <a:xfrm>
              <a:off x="7273787" y="915806"/>
              <a:ext cx="3844017" cy="4507918"/>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44148" y="1129513"/>
            <a:ext cx="3244935"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640128" y="1122543"/>
            <a:ext cx="2234998" cy="3866327"/>
          </a:xfrm>
          <a:solidFill>
            <a:schemeClr val="bg1">
              <a:lumMod val="8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1443492" y="3145992"/>
            <a:ext cx="3240286" cy="2003742"/>
          </a:xfrm>
        </p:spPr>
        <p:txBody>
          <a:bodyPr>
            <a:normAutofit/>
          </a:bodyPr>
          <a:lstStyle>
            <a:lvl1pPr marL="0" indent="0" algn="l">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1436664" y="5469857"/>
            <a:ext cx="3252420" cy="320123"/>
          </a:xfrm>
        </p:spPr>
        <p:txBody>
          <a:bodyPr/>
          <a:lstStyle>
            <a:lvl1pPr algn="l">
              <a:defRPr/>
            </a:lvl1pPr>
          </a:lstStyle>
          <a:p>
            <a:fld id="{48A87A34-81AB-432B-8DAE-1953F412C126}" type="datetimeFigureOut">
              <a:rPr lang="en-US" smtClean="0"/>
              <a:pPr/>
              <a:t>11/9/2021</a:t>
            </a:fld>
            <a:endParaRPr lang="en-US" dirty="0"/>
          </a:p>
        </p:txBody>
      </p:sp>
      <p:sp>
        <p:nvSpPr>
          <p:cNvPr id="6" name="Footer Placeholder 5"/>
          <p:cNvSpPr>
            <a:spLocks noGrp="1"/>
          </p:cNvSpPr>
          <p:nvPr>
            <p:ph type="ftr" sz="quarter" idx="11"/>
          </p:nvPr>
        </p:nvSpPr>
        <p:spPr>
          <a:xfrm>
            <a:off x="1437530" y="318641"/>
            <a:ext cx="3251553" cy="320931"/>
          </a:xfrm>
        </p:spPr>
        <p:txBody>
          <a:bodyPr/>
          <a:lstStyle/>
          <a:p>
            <a:endParaRPr lang="en-US" dirty="0"/>
          </a:p>
        </p:txBody>
      </p:sp>
      <p:sp>
        <p:nvSpPr>
          <p:cNvPr id="7" name="Slide Number Placeholder 6"/>
          <p:cNvSpPr>
            <a:spLocks noGrp="1"/>
          </p:cNvSpPr>
          <p:nvPr>
            <p:ph type="sldNum" sz="quarter" idx="12"/>
          </p:nvPr>
        </p:nvSpPr>
        <p:spPr/>
        <p:txBody>
          <a:bodyPr/>
          <a:lstStyle/>
          <a:p>
            <a:fld id="{81582BD6-FC20-4557-852B-8433F8572D30}" type="slidenum">
              <a:rPr lang="en-US" smtClean="0"/>
              <a:pPr/>
              <a:t>‹#›</a:t>
            </a:fld>
            <a:endParaRPr lang="en-US" dirty="0"/>
          </a:p>
        </p:txBody>
      </p:sp>
      <p:cxnSp>
        <p:nvCxnSpPr>
          <p:cNvPr id="31" name="Straight Connector 30"/>
          <p:cNvCxnSpPr/>
          <p:nvPr/>
        </p:nvCxnSpPr>
        <p:spPr>
          <a:xfrm>
            <a:off x="1441281" y="3143605"/>
            <a:ext cx="3242014"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294209513"/>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 name="Rectangle 9"/>
          <p:cNvSpPr/>
          <p:nvPr/>
        </p:nvSpPr>
        <p:spPr>
          <a:xfrm>
            <a:off x="0" y="2015734"/>
            <a:ext cx="9144000" cy="4079520"/>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p:cNvPicPr>
            <a:picLocks noChangeAspect="1"/>
          </p:cNvPicPr>
          <p:nvPr/>
        </p:nvPicPr>
        <p:blipFill rotWithShape="1">
          <a:blip r:embed="rId23">
            <a:extLst>
              <a:ext uri="{28A0092B-C50C-407E-A947-70E740481C1C}">
                <a14:useLocalDpi xmlns:a14="http://schemas.microsoft.com/office/drawing/2010/main" val="0"/>
              </a:ext>
            </a:extLst>
          </a:blip>
          <a:srcRect l="12500" t="1538" r="12500" b="-1538"/>
          <a:stretch/>
        </p:blipFill>
        <p:spPr>
          <a:xfrm>
            <a:off x="-1" y="6095253"/>
            <a:ext cx="9144001" cy="774727"/>
          </a:xfrm>
          <a:prstGeom prst="rect">
            <a:avLst/>
          </a:prstGeom>
        </p:spPr>
      </p:pic>
      <p:cxnSp>
        <p:nvCxnSpPr>
          <p:cNvPr id="13" name="Straight Connector 12"/>
          <p:cNvCxnSpPr/>
          <p:nvPr/>
        </p:nvCxnSpPr>
        <p:spPr>
          <a:xfrm>
            <a:off x="0" y="6101127"/>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1443491" y="804520"/>
            <a:ext cx="6571343"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43491" y="2015733"/>
            <a:ext cx="6571343"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646542" y="330370"/>
            <a:ext cx="2368292"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smtClean="0"/>
              <a:pPr/>
              <a:t>11/9/2021</a:t>
            </a:fld>
            <a:endParaRPr lang="en-US" dirty="0"/>
          </a:p>
        </p:txBody>
      </p:sp>
      <p:sp>
        <p:nvSpPr>
          <p:cNvPr id="5" name="Footer Placeholder 4"/>
          <p:cNvSpPr>
            <a:spLocks noGrp="1"/>
          </p:cNvSpPr>
          <p:nvPr>
            <p:ph type="ftr" sz="quarter" idx="3"/>
          </p:nvPr>
        </p:nvSpPr>
        <p:spPr>
          <a:xfrm>
            <a:off x="1443491" y="329308"/>
            <a:ext cx="4034004"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7725" y="798973"/>
            <a:ext cx="795746" cy="503578"/>
          </a:xfrm>
          <a:prstGeom prst="rect">
            <a:avLst/>
          </a:prstGeom>
        </p:spPr>
        <p:txBody>
          <a:bodyPr vert="horz" lIns="91440" tIns="45720" rIns="91440" bIns="45720" rtlCol="0" anchor="t"/>
          <a:lstStyle>
            <a:lvl1pPr algn="r">
              <a:defRPr sz="2800">
                <a:solidFill>
                  <a:schemeClr val="accent1"/>
                </a:solidFill>
              </a:defRPr>
            </a:lvl1pPr>
          </a:lstStyle>
          <a:p>
            <a:fld id="{81582BD6-FC20-4557-852B-8433F8572D30}" type="slidenum">
              <a:rPr lang="en-US" smtClean="0"/>
              <a:pPr/>
              <a:t>‹#›</a:t>
            </a:fld>
            <a:endParaRPr lang="en-US" dirty="0"/>
          </a:p>
        </p:txBody>
      </p:sp>
      <p:sp>
        <p:nvSpPr>
          <p:cNvPr id="11" name="TextBox 10">
            <a:extLst>
              <a:ext uri="{FF2B5EF4-FFF2-40B4-BE49-F238E27FC236}">
                <a16:creationId xmlns:a16="http://schemas.microsoft.com/office/drawing/2014/main" id="{8F2CC210-F43D-4D66-995C-52236B4A9F96}"/>
              </a:ext>
            </a:extLst>
          </p:cNvPr>
          <p:cNvSpPr txBox="1"/>
          <p:nvPr userDrawn="1"/>
        </p:nvSpPr>
        <p:spPr>
          <a:xfrm>
            <a:off x="5257800" y="2895600"/>
            <a:ext cx="1219200" cy="1066800"/>
          </a:xfrm>
          <a:prstGeom prst="rect">
            <a:avLst/>
          </a:prstGeom>
        </p:spPr>
        <p:txBody>
          <a:bodyPr vert="horz" wrap="squar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400" b="0" i="0" u="none" strike="noStrike" kern="1200" cap="none" spc="0" normalizeH="0" baseline="0" noProof="0" dirty="0">
              <a:ln>
                <a:noFill/>
              </a:ln>
              <a:solidFill>
                <a:schemeClr val="tx1"/>
              </a:solidFill>
              <a:effectLst/>
              <a:uLnTx/>
              <a:uFillTx/>
              <a:latin typeface="Perpetua" pitchFamily="18" charset="0"/>
              <a:ea typeface="+mj-ea"/>
              <a:cs typeface="+mj-cs"/>
            </a:endParaRPr>
          </a:p>
        </p:txBody>
      </p:sp>
      <p:sp>
        <p:nvSpPr>
          <p:cNvPr id="14" name="TextBox 13">
            <a:extLst>
              <a:ext uri="{FF2B5EF4-FFF2-40B4-BE49-F238E27FC236}">
                <a16:creationId xmlns:a16="http://schemas.microsoft.com/office/drawing/2014/main" id="{36EF6C03-EEF4-44E4-9D66-415B251D0C38}"/>
              </a:ext>
            </a:extLst>
          </p:cNvPr>
          <p:cNvSpPr txBox="1"/>
          <p:nvPr userDrawn="1"/>
        </p:nvSpPr>
        <p:spPr>
          <a:xfrm>
            <a:off x="5410200" y="2667000"/>
            <a:ext cx="1447800" cy="1371600"/>
          </a:xfrm>
          <a:prstGeom prst="rect">
            <a:avLst/>
          </a:prstGeom>
        </p:spPr>
        <p:txBody>
          <a:bodyPr vert="horz" wrap="squar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400" b="0" i="0" u="none" strike="noStrike" kern="1200" cap="none" spc="0" normalizeH="0" baseline="0" noProof="0" dirty="0">
              <a:ln>
                <a:noFill/>
              </a:ln>
              <a:solidFill>
                <a:schemeClr val="tx1"/>
              </a:solidFill>
              <a:effectLst/>
              <a:uLnTx/>
              <a:uFillTx/>
              <a:latin typeface="Perpetua" pitchFamily="18" charset="0"/>
              <a:ea typeface="+mj-ea"/>
              <a:cs typeface="+mj-cs"/>
            </a:endParaRPr>
          </a:p>
        </p:txBody>
      </p:sp>
    </p:spTree>
    <p:extLst>
      <p:ext uri="{BB962C8B-B14F-4D97-AF65-F5344CB8AC3E}">
        <p14:creationId xmlns:p14="http://schemas.microsoft.com/office/powerpoint/2010/main" val="3596264055"/>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 id="2147483851" r:id="rId12"/>
    <p:sldLayoutId id="2147483852" r:id="rId13"/>
    <p:sldLayoutId id="2147483650" r:id="rId14"/>
    <p:sldLayoutId id="2147483660" r:id="rId15"/>
    <p:sldLayoutId id="2147483661" r:id="rId16"/>
    <p:sldLayoutId id="2147483662" r:id="rId17"/>
    <p:sldLayoutId id="2147483653" r:id="rId18"/>
    <p:sldLayoutId id="2147483654" r:id="rId19"/>
    <p:sldLayoutId id="2147483664" r:id="rId20"/>
    <p:sldLayoutId id="2147483657" r:id="rId21"/>
  </p:sldLayoutIdLst>
  <p:hf sldNum="0" hdr="0" ftr="0" dt="0"/>
  <p:txStyles>
    <p:titleStyle>
      <a:lvl1pPr algn="l" defTabSz="685800" rtl="1"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r" defTabSz="685800" rtl="1"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r" defTabSz="685800" rtl="1"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r" defTabSz="685800" rtl="1"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r" defTabSz="685800" rtl="1"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r" defTabSz="685800" rtl="1"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r" defTabSz="914400" rtl="1"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r" defTabSz="914400" rtl="1"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r" defTabSz="914400" rtl="1"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r" defTabSz="914400" rtl="1"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r" defTabSz="685800" rtl="1" eaLnBrk="1" latinLnBrk="0" hangingPunct="1">
        <a:defRPr sz="1350" kern="1200">
          <a:solidFill>
            <a:schemeClr val="tx1"/>
          </a:solidFill>
          <a:latin typeface="+mn-lt"/>
          <a:ea typeface="+mn-ea"/>
          <a:cs typeface="+mn-cs"/>
        </a:defRPr>
      </a:lvl1pPr>
      <a:lvl2pPr marL="342900" algn="r" defTabSz="685800" rtl="1" eaLnBrk="1" latinLnBrk="0" hangingPunct="1">
        <a:defRPr sz="1350" kern="1200">
          <a:solidFill>
            <a:schemeClr val="tx1"/>
          </a:solidFill>
          <a:latin typeface="+mn-lt"/>
          <a:ea typeface="+mn-ea"/>
          <a:cs typeface="+mn-cs"/>
        </a:defRPr>
      </a:lvl2pPr>
      <a:lvl3pPr marL="685800" algn="r" defTabSz="685800" rtl="1" eaLnBrk="1" latinLnBrk="0" hangingPunct="1">
        <a:defRPr sz="1350" kern="1200">
          <a:solidFill>
            <a:schemeClr val="tx1"/>
          </a:solidFill>
          <a:latin typeface="+mn-lt"/>
          <a:ea typeface="+mn-ea"/>
          <a:cs typeface="+mn-cs"/>
        </a:defRPr>
      </a:lvl3pPr>
      <a:lvl4pPr marL="1028700" algn="r" defTabSz="685800" rtl="1" eaLnBrk="1" latinLnBrk="0" hangingPunct="1">
        <a:defRPr sz="1350" kern="1200">
          <a:solidFill>
            <a:schemeClr val="tx1"/>
          </a:solidFill>
          <a:latin typeface="+mn-lt"/>
          <a:ea typeface="+mn-ea"/>
          <a:cs typeface="+mn-cs"/>
        </a:defRPr>
      </a:lvl4pPr>
      <a:lvl5pPr marL="1371600" algn="r" defTabSz="685800" rtl="1" eaLnBrk="1" latinLnBrk="0" hangingPunct="1">
        <a:defRPr sz="1350" kern="1200">
          <a:solidFill>
            <a:schemeClr val="tx1"/>
          </a:solidFill>
          <a:latin typeface="+mn-lt"/>
          <a:ea typeface="+mn-ea"/>
          <a:cs typeface="+mn-cs"/>
        </a:defRPr>
      </a:lvl5pPr>
      <a:lvl6pPr marL="1714500" algn="r" defTabSz="685800" rtl="1" eaLnBrk="1" latinLnBrk="0" hangingPunct="1">
        <a:defRPr sz="1350" kern="1200">
          <a:solidFill>
            <a:schemeClr val="tx1"/>
          </a:solidFill>
          <a:latin typeface="+mn-lt"/>
          <a:ea typeface="+mn-ea"/>
          <a:cs typeface="+mn-cs"/>
        </a:defRPr>
      </a:lvl6pPr>
      <a:lvl7pPr marL="2057400" algn="r" defTabSz="685800" rtl="1" eaLnBrk="1" latinLnBrk="0" hangingPunct="1">
        <a:defRPr sz="1350" kern="1200">
          <a:solidFill>
            <a:schemeClr val="tx1"/>
          </a:solidFill>
          <a:latin typeface="+mn-lt"/>
          <a:ea typeface="+mn-ea"/>
          <a:cs typeface="+mn-cs"/>
        </a:defRPr>
      </a:lvl7pPr>
      <a:lvl8pPr marL="2400300" algn="r" defTabSz="685800" rtl="1" eaLnBrk="1" latinLnBrk="0" hangingPunct="1">
        <a:defRPr sz="1350" kern="1200">
          <a:solidFill>
            <a:schemeClr val="tx1"/>
          </a:solidFill>
          <a:latin typeface="+mn-lt"/>
          <a:ea typeface="+mn-ea"/>
          <a:cs typeface="+mn-cs"/>
        </a:defRPr>
      </a:lvl8pPr>
      <a:lvl9pPr marL="2743200" algn="r" defTabSz="685800" rtl="1"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audio" Target="../media/audio1.wav"/><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28CCD19-88CC-4077-ADBF-BD57329B85F9}"/>
              </a:ext>
            </a:extLst>
          </p:cNvPr>
          <p:cNvSpPr txBox="1">
            <a:spLocks/>
          </p:cNvSpPr>
          <p:nvPr/>
        </p:nvSpPr>
        <p:spPr>
          <a:xfrm>
            <a:off x="3352800" y="741728"/>
            <a:ext cx="4572000" cy="826321"/>
          </a:xfrm>
          <a:prstGeom prst="rect">
            <a:avLst/>
          </a:prstGeom>
        </p:spPr>
        <p:txBody>
          <a:bodyPr vert="horz" lIns="91440" tIns="45720" rIns="91440" bIns="45720" rtlCol="0" anchor="t">
            <a:normAutofit fontScale="90000" lnSpcReduction="10000"/>
          </a:bodyPr>
          <a:lstStyle>
            <a:lvl1pPr algn="l" defTabSz="685800" rtl="1"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a:r>
              <a:rPr lang="fa-IR" sz="6000">
                <a:latin typeface="IranNastaliq" panose="02020505000000020003" pitchFamily="18" charset="0"/>
                <a:cs typeface="IranNastaliq" panose="02020505000000020003" pitchFamily="18" charset="0"/>
              </a:rPr>
              <a:t>بسم الله الرحمن الرحیم</a:t>
            </a:r>
            <a:endParaRPr lang="en-US" sz="6000" dirty="0">
              <a:latin typeface="IranNastaliq" panose="02020505000000020003" pitchFamily="18" charset="0"/>
              <a:cs typeface="IranNastaliq" panose="02020505000000020003" pitchFamily="18" charset="0"/>
            </a:endParaRPr>
          </a:p>
        </p:txBody>
      </p:sp>
      <p:sp>
        <p:nvSpPr>
          <p:cNvPr id="12" name="Subtitle 2">
            <a:extLst>
              <a:ext uri="{FF2B5EF4-FFF2-40B4-BE49-F238E27FC236}">
                <a16:creationId xmlns:a16="http://schemas.microsoft.com/office/drawing/2014/main" id="{19741956-BDB0-4B5F-9A97-54EAB308AD68}"/>
              </a:ext>
            </a:extLst>
          </p:cNvPr>
          <p:cNvSpPr txBox="1">
            <a:spLocks/>
          </p:cNvSpPr>
          <p:nvPr/>
        </p:nvSpPr>
        <p:spPr>
          <a:xfrm>
            <a:off x="4267200" y="2049818"/>
            <a:ext cx="4149634" cy="1379182"/>
          </a:xfrm>
          <a:prstGeom prst="rect">
            <a:avLst/>
          </a:prstGeom>
        </p:spPr>
        <p:txBody>
          <a:bodyPr vert="horz" lIns="91440" tIns="45720" rIns="91440" bIns="45720" rtlCol="0">
            <a:noAutofit/>
          </a:bodyPr>
          <a:lstStyle>
            <a:lvl1pPr marL="228600" indent="-228600" algn="r" defTabSz="685800" rtl="1" eaLnBrk="1" latinLnBrk="0" hangingPunct="1">
              <a:lnSpc>
                <a:spcPct val="120000"/>
              </a:lnSpc>
              <a:spcBef>
                <a:spcPts val="1000"/>
              </a:spcBef>
              <a:buClr>
                <a:schemeClr val="bg1">
                  <a:lumMod val="95000"/>
                </a:schemeClr>
              </a:buClr>
              <a:buSzPct val="100000"/>
              <a:buFont typeface="Arial" panose="020B0604020202020204" pitchFamily="34" charset="0"/>
              <a:buChar char="•"/>
              <a:defRPr sz="2400" kern="1200" cap="none">
                <a:solidFill>
                  <a:schemeClr val="tx1"/>
                </a:solidFill>
                <a:effectLst/>
                <a:latin typeface="+mn-lt"/>
                <a:ea typeface="+mn-ea"/>
                <a:cs typeface="+mn-cs"/>
              </a:defRPr>
            </a:lvl1pPr>
            <a:lvl2pPr marL="685800" indent="-228600" algn="r" defTabSz="685800" rtl="1" eaLnBrk="1" latinLnBrk="0" hangingPunct="1">
              <a:lnSpc>
                <a:spcPct val="120000"/>
              </a:lnSpc>
              <a:spcBef>
                <a:spcPts val="500"/>
              </a:spcBef>
              <a:buClr>
                <a:schemeClr val="bg1">
                  <a:lumMod val="95000"/>
                </a:schemeClr>
              </a:buClr>
              <a:buSzPct val="100000"/>
              <a:buFont typeface="Arial" panose="020B0604020202020204" pitchFamily="34" charset="0"/>
              <a:buChar char="•"/>
              <a:defRPr sz="2000" kern="1200" cap="none" baseline="0">
                <a:solidFill>
                  <a:schemeClr val="tx1"/>
                </a:solidFill>
                <a:effectLst/>
                <a:latin typeface="+mn-lt"/>
                <a:ea typeface="+mn-ea"/>
                <a:cs typeface="+mn-cs"/>
              </a:defRPr>
            </a:lvl2pPr>
            <a:lvl3pPr marL="1143000" indent="-228600" algn="r" defTabSz="685800" rtl="1" eaLnBrk="1" latinLnBrk="0" hangingPunct="1">
              <a:lnSpc>
                <a:spcPct val="120000"/>
              </a:lnSpc>
              <a:spcBef>
                <a:spcPts val="500"/>
              </a:spcBef>
              <a:buClr>
                <a:schemeClr val="bg1">
                  <a:lumMod val="95000"/>
                </a:schemeClr>
              </a:buClr>
              <a:buSzPct val="100000"/>
              <a:buFont typeface="Arial" panose="020B0604020202020204" pitchFamily="34" charset="0"/>
              <a:buChar char="•"/>
              <a:defRPr sz="2000" kern="1200" cap="none">
                <a:solidFill>
                  <a:schemeClr val="tx1"/>
                </a:solidFill>
                <a:effectLst/>
                <a:latin typeface="+mn-lt"/>
                <a:ea typeface="+mn-ea"/>
                <a:cs typeface="+mn-cs"/>
              </a:defRPr>
            </a:lvl3pPr>
            <a:lvl4pPr marL="1600200" indent="-228600" algn="r" defTabSz="685800" rtl="1" eaLnBrk="1" latinLnBrk="0" hangingPunct="1">
              <a:lnSpc>
                <a:spcPct val="120000"/>
              </a:lnSpc>
              <a:spcBef>
                <a:spcPts val="500"/>
              </a:spcBef>
              <a:buClr>
                <a:schemeClr val="bg1">
                  <a:lumMod val="95000"/>
                </a:schemeClr>
              </a:buClr>
              <a:buSzPct val="100000"/>
              <a:buFont typeface="Arial" panose="020B0604020202020204" pitchFamily="34" charset="0"/>
              <a:buChar char="•"/>
              <a:defRPr sz="1800" kern="1200" cap="none" baseline="0">
                <a:solidFill>
                  <a:schemeClr val="tx1"/>
                </a:solidFill>
                <a:effectLst/>
                <a:latin typeface="+mn-lt"/>
                <a:ea typeface="+mn-ea"/>
                <a:cs typeface="+mn-cs"/>
              </a:defRPr>
            </a:lvl4pPr>
            <a:lvl5pPr marL="2057400" indent="-228600" algn="r" defTabSz="685800" rtl="1" eaLnBrk="1" latinLnBrk="0" hangingPunct="1">
              <a:lnSpc>
                <a:spcPct val="120000"/>
              </a:lnSpc>
              <a:spcBef>
                <a:spcPts val="500"/>
              </a:spcBef>
              <a:buClr>
                <a:schemeClr val="bg1">
                  <a:lumMod val="95000"/>
                </a:schemeClr>
              </a:buClr>
              <a:buSzPct val="100000"/>
              <a:buFont typeface="Arial" panose="020B0604020202020204" pitchFamily="34" charset="0"/>
              <a:buChar char="•"/>
              <a:defRPr sz="1800" kern="1200" cap="none">
                <a:solidFill>
                  <a:schemeClr val="tx1"/>
                </a:solidFill>
                <a:effectLst/>
                <a:latin typeface="+mn-lt"/>
                <a:ea typeface="+mn-ea"/>
                <a:cs typeface="+mn-cs"/>
              </a:defRPr>
            </a:lvl5pPr>
            <a:lvl6pPr marL="2514600" indent="-228600" algn="r" defTabSz="914400" rtl="1" eaLnBrk="1" latinLnBrk="0" hangingPunct="1">
              <a:lnSpc>
                <a:spcPct val="120000"/>
              </a:lnSpc>
              <a:spcBef>
                <a:spcPts val="500"/>
              </a:spcBef>
              <a:buClr>
                <a:schemeClr val="accent1"/>
              </a:buClr>
              <a:buSzPct val="100000"/>
              <a:buFont typeface="Arial" panose="020B0604020202020204" pitchFamily="34" charset="0"/>
              <a:buChar char="•"/>
              <a:defRPr sz="1800" kern="1200">
                <a:solidFill>
                  <a:schemeClr val="tx1"/>
                </a:solidFill>
                <a:effectLst/>
                <a:latin typeface="+mn-lt"/>
                <a:ea typeface="+mn-ea"/>
                <a:cs typeface="+mn-cs"/>
              </a:defRPr>
            </a:lvl6pPr>
            <a:lvl7pPr marL="2971800" indent="-228600" algn="r" defTabSz="914400" rtl="1" eaLnBrk="1" latinLnBrk="0" hangingPunct="1">
              <a:lnSpc>
                <a:spcPct val="120000"/>
              </a:lnSpc>
              <a:spcBef>
                <a:spcPts val="500"/>
              </a:spcBef>
              <a:buClr>
                <a:schemeClr val="accent1"/>
              </a:buClr>
              <a:buSzPct val="100000"/>
              <a:buFont typeface="Arial" panose="020B0604020202020204" pitchFamily="34" charset="0"/>
              <a:buChar char="•"/>
              <a:defRPr sz="1800" kern="1200">
                <a:solidFill>
                  <a:schemeClr val="tx1"/>
                </a:solidFill>
                <a:effectLst/>
                <a:latin typeface="+mn-lt"/>
                <a:ea typeface="+mn-ea"/>
                <a:cs typeface="+mn-cs"/>
              </a:defRPr>
            </a:lvl7pPr>
            <a:lvl8pPr marL="3429000" indent="-228600" algn="r" defTabSz="914400" rtl="1" eaLnBrk="1" latinLnBrk="0" hangingPunct="1">
              <a:lnSpc>
                <a:spcPct val="120000"/>
              </a:lnSpc>
              <a:spcBef>
                <a:spcPts val="500"/>
              </a:spcBef>
              <a:buClr>
                <a:schemeClr val="accent1"/>
              </a:buClr>
              <a:buSzPct val="100000"/>
              <a:buFont typeface="Arial" panose="020B0604020202020204" pitchFamily="34" charset="0"/>
              <a:buChar char="•"/>
              <a:defRPr sz="1800" kern="1200" baseline="0">
                <a:solidFill>
                  <a:schemeClr val="tx1"/>
                </a:solidFill>
                <a:effectLst/>
                <a:latin typeface="+mn-lt"/>
                <a:ea typeface="+mn-ea"/>
                <a:cs typeface="+mn-cs"/>
              </a:defRPr>
            </a:lvl8pPr>
            <a:lvl9pPr marL="3886200" indent="-228600" algn="r" defTabSz="914400" rtl="1" eaLnBrk="1" latinLnBrk="0" hangingPunct="1">
              <a:lnSpc>
                <a:spcPct val="120000"/>
              </a:lnSpc>
              <a:spcBef>
                <a:spcPts val="500"/>
              </a:spcBef>
              <a:buClr>
                <a:schemeClr val="accent1"/>
              </a:buClr>
              <a:buSzPct val="100000"/>
              <a:buFont typeface="Arial" panose="020B0604020202020204" pitchFamily="34" charset="0"/>
              <a:buChar char="•"/>
              <a:defRPr sz="1800" kern="1200" baseline="0">
                <a:solidFill>
                  <a:schemeClr val="tx1"/>
                </a:solidFill>
                <a:effectLst/>
                <a:latin typeface="+mn-lt"/>
                <a:ea typeface="+mn-ea"/>
                <a:cs typeface="+mn-cs"/>
              </a:defRPr>
            </a:lvl9pPr>
          </a:lstStyle>
          <a:p>
            <a:pPr marL="0" indent="0">
              <a:buNone/>
            </a:pPr>
            <a:r>
              <a:rPr lang="fa-IR" sz="4800" b="1" dirty="0">
                <a:solidFill>
                  <a:srgbClr val="C00000"/>
                </a:solidFill>
                <a:latin typeface="Dubai" panose="020B0503030403030204" pitchFamily="34" charset="-78"/>
                <a:cs typeface="Dubai" panose="020B0503030403030204" pitchFamily="34" charset="-78"/>
              </a:rPr>
              <a:t>خاطره </a:t>
            </a:r>
            <a:r>
              <a:rPr lang="fa-IR" sz="4800" b="1" dirty="0" err="1">
                <a:solidFill>
                  <a:srgbClr val="C00000"/>
                </a:solidFill>
                <a:latin typeface="Dubai" panose="020B0503030403030204" pitchFamily="34" charset="-78"/>
                <a:cs typeface="Dubai" panose="020B0503030403030204" pitchFamily="34" charset="-78"/>
              </a:rPr>
              <a:t>نویسی</a:t>
            </a:r>
            <a:endParaRPr lang="en-US" sz="4800" b="1" dirty="0">
              <a:solidFill>
                <a:srgbClr val="C00000"/>
              </a:solidFill>
              <a:latin typeface="Dubai" panose="020B0503030403030204" pitchFamily="34" charset="-78"/>
              <a:cs typeface="Dubai" panose="020B0503030403030204" pitchFamily="34" charset="-78"/>
            </a:endParaRPr>
          </a:p>
        </p:txBody>
      </p:sp>
      <p:sp>
        <p:nvSpPr>
          <p:cNvPr id="13" name="Subtitle 2">
            <a:extLst>
              <a:ext uri="{FF2B5EF4-FFF2-40B4-BE49-F238E27FC236}">
                <a16:creationId xmlns:a16="http://schemas.microsoft.com/office/drawing/2014/main" id="{8D9F7612-FEE0-4480-908A-CB89AE7330AE}"/>
              </a:ext>
            </a:extLst>
          </p:cNvPr>
          <p:cNvSpPr txBox="1">
            <a:spLocks/>
          </p:cNvSpPr>
          <p:nvPr/>
        </p:nvSpPr>
        <p:spPr>
          <a:xfrm>
            <a:off x="-228600" y="2049818"/>
            <a:ext cx="4572000" cy="1683982"/>
          </a:xfrm>
          <a:prstGeom prst="rect">
            <a:avLst/>
          </a:prstGeom>
        </p:spPr>
        <p:txBody>
          <a:bodyPr vert="horz" lIns="91440" tIns="45720" rIns="91440" bIns="45720" rtlCol="0">
            <a:noAutofit/>
          </a:bodyPr>
          <a:lstStyle>
            <a:lvl1pPr marL="0" indent="0" algn="l" defTabSz="914400" rtl="1" eaLnBrk="1" latinLnBrk="0" hangingPunct="1">
              <a:lnSpc>
                <a:spcPct val="100000"/>
              </a:lnSpc>
              <a:spcBef>
                <a:spcPct val="20000"/>
              </a:spcBef>
              <a:buClr>
                <a:schemeClr val="bg1">
                  <a:lumMod val="95000"/>
                </a:schemeClr>
              </a:buClr>
              <a:buSzPct val="70000"/>
              <a:buFont typeface="Arial" pitchFamily="34" charset="0"/>
              <a:buNone/>
              <a:defRPr sz="2400" kern="1200">
                <a:solidFill>
                  <a:schemeClr val="bg1"/>
                </a:solidFill>
                <a:latin typeface="+mn-lt"/>
                <a:ea typeface="+mn-ea"/>
                <a:cs typeface="Segoe UI" pitchFamily="34" charset="0"/>
              </a:defRPr>
            </a:lvl1pPr>
            <a:lvl2pPr marL="457200" indent="0" algn="ctr" defTabSz="914400" rtl="1" eaLnBrk="1" latinLnBrk="0" hangingPunct="1">
              <a:lnSpc>
                <a:spcPct val="100000"/>
              </a:lnSpc>
              <a:spcBef>
                <a:spcPct val="20000"/>
              </a:spcBef>
              <a:buClr>
                <a:schemeClr val="bg1">
                  <a:lumMod val="95000"/>
                </a:schemeClr>
              </a:buClr>
              <a:buSzPct val="70000"/>
              <a:buFont typeface="Arial" pitchFamily="34" charset="0"/>
              <a:buNone/>
              <a:defRPr sz="2800" kern="1200">
                <a:solidFill>
                  <a:schemeClr val="tx1">
                    <a:tint val="75000"/>
                  </a:schemeClr>
                </a:solidFill>
                <a:latin typeface="+mn-lt"/>
                <a:ea typeface="+mn-ea"/>
                <a:cs typeface="Segoe UI" pitchFamily="34" charset="0"/>
              </a:defRPr>
            </a:lvl2pPr>
            <a:lvl3pPr marL="914400" indent="0" algn="ctr" defTabSz="914400" rtl="1" eaLnBrk="1" latinLnBrk="0" hangingPunct="1">
              <a:lnSpc>
                <a:spcPct val="100000"/>
              </a:lnSpc>
              <a:spcBef>
                <a:spcPct val="20000"/>
              </a:spcBef>
              <a:buClr>
                <a:schemeClr val="bg1">
                  <a:lumMod val="95000"/>
                </a:schemeClr>
              </a:buClr>
              <a:buSzPct val="70000"/>
              <a:buFont typeface="Arial" pitchFamily="34" charset="0"/>
              <a:buNone/>
              <a:defRPr sz="2400" kern="1200">
                <a:solidFill>
                  <a:schemeClr val="tx1">
                    <a:tint val="75000"/>
                  </a:schemeClr>
                </a:solidFill>
                <a:latin typeface="+mn-lt"/>
                <a:ea typeface="+mn-ea"/>
                <a:cs typeface="Segoe UI" pitchFamily="34" charset="0"/>
              </a:defRPr>
            </a:lvl3pPr>
            <a:lvl4pPr marL="1371600" indent="0" algn="ctr" defTabSz="914400" rtl="1" eaLnBrk="1" latinLnBrk="0" hangingPunct="1">
              <a:lnSpc>
                <a:spcPct val="100000"/>
              </a:lnSpc>
              <a:spcBef>
                <a:spcPct val="20000"/>
              </a:spcBef>
              <a:buClr>
                <a:schemeClr val="bg1">
                  <a:lumMod val="95000"/>
                </a:schemeClr>
              </a:buClr>
              <a:buSzPct val="70000"/>
              <a:buFont typeface="Arial" pitchFamily="34" charset="0"/>
              <a:buNone/>
              <a:defRPr sz="2000" kern="1200">
                <a:solidFill>
                  <a:schemeClr val="tx1">
                    <a:tint val="75000"/>
                  </a:schemeClr>
                </a:solidFill>
                <a:latin typeface="+mn-lt"/>
                <a:ea typeface="+mn-ea"/>
                <a:cs typeface="Segoe UI" pitchFamily="34" charset="0"/>
              </a:defRPr>
            </a:lvl4pPr>
            <a:lvl5pPr marL="1828800" indent="0" algn="ctr" defTabSz="914400" rtl="1" eaLnBrk="1" latinLnBrk="0" hangingPunct="1">
              <a:lnSpc>
                <a:spcPct val="100000"/>
              </a:lnSpc>
              <a:spcBef>
                <a:spcPct val="20000"/>
              </a:spcBef>
              <a:buClr>
                <a:schemeClr val="bg1">
                  <a:lumMod val="95000"/>
                </a:schemeClr>
              </a:buClr>
              <a:buSzPct val="70000"/>
              <a:buFont typeface="Arial" pitchFamily="34" charset="0"/>
              <a:buNone/>
              <a:defRPr sz="2000" kern="1200">
                <a:solidFill>
                  <a:schemeClr val="tx1">
                    <a:tint val="75000"/>
                  </a:schemeClr>
                </a:solidFill>
                <a:latin typeface="+mn-lt"/>
                <a:ea typeface="+mn-ea"/>
                <a:cs typeface="Segoe UI" pitchFamily="34" charset="0"/>
              </a:defRPr>
            </a:lvl5pPr>
            <a:lvl6pPr marL="2286000" indent="0" algn="ctr" defTabSz="914400" rtl="1"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1"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1"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1"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r"/>
            <a:r>
              <a:rPr lang="fa-IR" sz="4800" b="1" dirty="0">
                <a:solidFill>
                  <a:srgbClr val="C00000"/>
                </a:solidFill>
                <a:latin typeface="Dubai" panose="020B0503030403030204" pitchFamily="34" charset="-78"/>
                <a:cs typeface="Dubai" panose="020B0503030403030204" pitchFamily="34" charset="-78"/>
              </a:rPr>
              <a:t>پایه   پنجم دبستان</a:t>
            </a:r>
          </a:p>
        </p:txBody>
      </p:sp>
      <p:pic>
        <p:nvPicPr>
          <p:cNvPr id="14" name="Picture 13">
            <a:extLst>
              <a:ext uri="{FF2B5EF4-FFF2-40B4-BE49-F238E27FC236}">
                <a16:creationId xmlns:a16="http://schemas.microsoft.com/office/drawing/2014/main" id="{782A6D81-B5BD-4198-AD83-43B977C42A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52400"/>
            <a:ext cx="3801636" cy="1626722"/>
          </a:xfrm>
          <a:prstGeom prst="rect">
            <a:avLst/>
          </a:prstGeom>
        </p:spPr>
      </p:pic>
      <p:sp>
        <p:nvSpPr>
          <p:cNvPr id="15" name="Subtitle 2">
            <a:extLst>
              <a:ext uri="{FF2B5EF4-FFF2-40B4-BE49-F238E27FC236}">
                <a16:creationId xmlns:a16="http://schemas.microsoft.com/office/drawing/2014/main" id="{A11C107F-15B5-4266-B93B-2817E5DD77A9}"/>
              </a:ext>
            </a:extLst>
          </p:cNvPr>
          <p:cNvSpPr txBox="1">
            <a:spLocks/>
          </p:cNvSpPr>
          <p:nvPr/>
        </p:nvSpPr>
        <p:spPr>
          <a:xfrm>
            <a:off x="1676401" y="4152328"/>
            <a:ext cx="4538254" cy="1562671"/>
          </a:xfrm>
          <a:prstGeom prst="rect">
            <a:avLst/>
          </a:prstGeom>
        </p:spPr>
        <p:txBody>
          <a:bodyPr vert="horz" lIns="91440" tIns="45720" rIns="91440" bIns="45720" rtlCol="0">
            <a:noAutofit/>
          </a:bodyPr>
          <a:lstStyle>
            <a:lvl1pPr marL="0" indent="0" algn="l" defTabSz="914400" rtl="1" eaLnBrk="1" latinLnBrk="0" hangingPunct="1">
              <a:lnSpc>
                <a:spcPct val="100000"/>
              </a:lnSpc>
              <a:spcBef>
                <a:spcPct val="20000"/>
              </a:spcBef>
              <a:buClr>
                <a:schemeClr val="bg1">
                  <a:lumMod val="95000"/>
                </a:schemeClr>
              </a:buClr>
              <a:buSzPct val="70000"/>
              <a:buFont typeface="Arial" pitchFamily="34" charset="0"/>
              <a:buNone/>
              <a:defRPr sz="2400" kern="1200">
                <a:solidFill>
                  <a:schemeClr val="bg1"/>
                </a:solidFill>
                <a:latin typeface="+mn-lt"/>
                <a:ea typeface="+mn-ea"/>
                <a:cs typeface="Segoe UI" pitchFamily="34" charset="0"/>
              </a:defRPr>
            </a:lvl1pPr>
            <a:lvl2pPr marL="457200" indent="0" algn="ctr" defTabSz="914400" rtl="1" eaLnBrk="1" latinLnBrk="0" hangingPunct="1">
              <a:lnSpc>
                <a:spcPct val="100000"/>
              </a:lnSpc>
              <a:spcBef>
                <a:spcPct val="20000"/>
              </a:spcBef>
              <a:buClr>
                <a:schemeClr val="bg1">
                  <a:lumMod val="95000"/>
                </a:schemeClr>
              </a:buClr>
              <a:buSzPct val="70000"/>
              <a:buFont typeface="Arial" pitchFamily="34" charset="0"/>
              <a:buNone/>
              <a:defRPr sz="2800" kern="1200">
                <a:solidFill>
                  <a:schemeClr val="tx1">
                    <a:tint val="75000"/>
                  </a:schemeClr>
                </a:solidFill>
                <a:latin typeface="+mn-lt"/>
                <a:ea typeface="+mn-ea"/>
                <a:cs typeface="Segoe UI" pitchFamily="34" charset="0"/>
              </a:defRPr>
            </a:lvl2pPr>
            <a:lvl3pPr marL="914400" indent="0" algn="ctr" defTabSz="914400" rtl="1" eaLnBrk="1" latinLnBrk="0" hangingPunct="1">
              <a:lnSpc>
                <a:spcPct val="100000"/>
              </a:lnSpc>
              <a:spcBef>
                <a:spcPct val="20000"/>
              </a:spcBef>
              <a:buClr>
                <a:schemeClr val="bg1">
                  <a:lumMod val="95000"/>
                </a:schemeClr>
              </a:buClr>
              <a:buSzPct val="70000"/>
              <a:buFont typeface="Arial" pitchFamily="34" charset="0"/>
              <a:buNone/>
              <a:defRPr sz="2400" kern="1200">
                <a:solidFill>
                  <a:schemeClr val="tx1">
                    <a:tint val="75000"/>
                  </a:schemeClr>
                </a:solidFill>
                <a:latin typeface="+mn-lt"/>
                <a:ea typeface="+mn-ea"/>
                <a:cs typeface="Segoe UI" pitchFamily="34" charset="0"/>
              </a:defRPr>
            </a:lvl3pPr>
            <a:lvl4pPr marL="1371600" indent="0" algn="ctr" defTabSz="914400" rtl="1" eaLnBrk="1" latinLnBrk="0" hangingPunct="1">
              <a:lnSpc>
                <a:spcPct val="100000"/>
              </a:lnSpc>
              <a:spcBef>
                <a:spcPct val="20000"/>
              </a:spcBef>
              <a:buClr>
                <a:schemeClr val="bg1">
                  <a:lumMod val="95000"/>
                </a:schemeClr>
              </a:buClr>
              <a:buSzPct val="70000"/>
              <a:buFont typeface="Arial" pitchFamily="34" charset="0"/>
              <a:buNone/>
              <a:defRPr sz="2000" kern="1200">
                <a:solidFill>
                  <a:schemeClr val="tx1">
                    <a:tint val="75000"/>
                  </a:schemeClr>
                </a:solidFill>
                <a:latin typeface="+mn-lt"/>
                <a:ea typeface="+mn-ea"/>
                <a:cs typeface="Segoe UI" pitchFamily="34" charset="0"/>
              </a:defRPr>
            </a:lvl4pPr>
            <a:lvl5pPr marL="1828800" indent="0" algn="ctr" defTabSz="914400" rtl="1" eaLnBrk="1" latinLnBrk="0" hangingPunct="1">
              <a:lnSpc>
                <a:spcPct val="100000"/>
              </a:lnSpc>
              <a:spcBef>
                <a:spcPct val="20000"/>
              </a:spcBef>
              <a:buClr>
                <a:schemeClr val="bg1">
                  <a:lumMod val="95000"/>
                </a:schemeClr>
              </a:buClr>
              <a:buSzPct val="70000"/>
              <a:buFont typeface="Arial" pitchFamily="34" charset="0"/>
              <a:buNone/>
              <a:defRPr sz="2000" kern="1200">
                <a:solidFill>
                  <a:schemeClr val="tx1">
                    <a:tint val="75000"/>
                  </a:schemeClr>
                </a:solidFill>
                <a:latin typeface="+mn-lt"/>
                <a:ea typeface="+mn-ea"/>
                <a:cs typeface="Segoe UI" pitchFamily="34" charset="0"/>
              </a:defRPr>
            </a:lvl5pPr>
            <a:lvl6pPr marL="2286000" indent="0" algn="ctr" defTabSz="914400" rtl="1"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1"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1"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1"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r"/>
            <a:r>
              <a:rPr lang="fa-IR" sz="4800" b="1" dirty="0">
                <a:solidFill>
                  <a:srgbClr val="C00000"/>
                </a:solidFill>
                <a:latin typeface="Dubai" panose="020B0503030403030204" pitchFamily="34" charset="-78"/>
                <a:cs typeface="Dubai" panose="020B0503030403030204" pitchFamily="34" charset="-78"/>
              </a:rPr>
              <a:t>نگارش درس سوم</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3000"/>
                                        <p:tgtEl>
                                          <p:spTgt spid="9"/>
                                        </p:tgtEl>
                                      </p:cBhvr>
                                    </p:animEffect>
                                  </p:childTnLst>
                                </p:cTn>
                              </p:par>
                            </p:childTnLst>
                          </p:cTn>
                        </p:par>
                        <p:par>
                          <p:cTn id="8" fill="hold">
                            <p:stCondLst>
                              <p:cond delay="3000"/>
                            </p:stCondLst>
                            <p:childTnLst>
                              <p:par>
                                <p:cTn id="9" presetID="22" presetClass="entr" presetSubtype="2"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right)">
                                      <p:cBhvr>
                                        <p:cTn id="11" dur="3000"/>
                                        <p:tgtEl>
                                          <p:spTgt spid="14"/>
                                        </p:tgtEl>
                                      </p:cBhvr>
                                    </p:animEffect>
                                  </p:childTnLst>
                                </p:cTn>
                              </p:par>
                            </p:childTnLst>
                          </p:cTn>
                        </p:par>
                        <p:par>
                          <p:cTn id="12" fill="hold">
                            <p:stCondLst>
                              <p:cond delay="6000"/>
                            </p:stCondLst>
                            <p:childTnLst>
                              <p:par>
                                <p:cTn id="13" presetID="1" presetClass="entr" presetSubtype="0" fill="hold" grpId="0" nodeType="afterEffect">
                                  <p:stCondLst>
                                    <p:cond delay="0"/>
                                  </p:stCondLst>
                                  <p:iterate type="lt">
                                    <p:tmAbs val="100"/>
                                  </p:iterate>
                                  <p:childTnLst>
                                    <p:set>
                                      <p:cBhvr>
                                        <p:cTn id="14" dur="1" fill="hold">
                                          <p:stCondLst>
                                            <p:cond delay="1999"/>
                                          </p:stCondLst>
                                        </p:cTn>
                                        <p:tgtEl>
                                          <p:spTgt spid="13"/>
                                        </p:tgtEl>
                                        <p:attrNameLst>
                                          <p:attrName>style.visibility</p:attrName>
                                        </p:attrNameLst>
                                      </p:cBhvr>
                                      <p:to>
                                        <p:strVal val="visible"/>
                                      </p:to>
                                    </p:set>
                                  </p:childTnLst>
                                </p:cTn>
                              </p:par>
                            </p:childTnLst>
                          </p:cTn>
                        </p:par>
                        <p:par>
                          <p:cTn id="15" fill="hold">
                            <p:stCondLst>
                              <p:cond delay="9300"/>
                            </p:stCondLst>
                            <p:childTnLst>
                              <p:par>
                                <p:cTn id="16" presetID="1" presetClass="entr" presetSubtype="0" fill="hold" grpId="0" nodeType="afterEffect">
                                  <p:stCondLst>
                                    <p:cond delay="0"/>
                                  </p:stCondLst>
                                  <p:iterate type="lt">
                                    <p:tmAbs val="100"/>
                                  </p:iterate>
                                  <p:childTnLst>
                                    <p:set>
                                      <p:cBhvr>
                                        <p:cTn id="17" dur="1" fill="hold">
                                          <p:stCondLst>
                                            <p:cond delay="1999"/>
                                          </p:stCondLst>
                                        </p:cTn>
                                        <p:tgtEl>
                                          <p:spTgt spid="15"/>
                                        </p:tgtEl>
                                        <p:attrNameLst>
                                          <p:attrName>style.visibility</p:attrName>
                                        </p:attrNameLst>
                                      </p:cBhvr>
                                      <p:to>
                                        <p:strVal val="visible"/>
                                      </p:to>
                                    </p:set>
                                  </p:childTnLst>
                                </p:cTn>
                              </p:par>
                            </p:childTnLst>
                          </p:cTn>
                        </p:par>
                        <p:par>
                          <p:cTn id="18" fill="hold">
                            <p:stCondLst>
                              <p:cond delay="12300"/>
                            </p:stCondLst>
                            <p:childTnLst>
                              <p:par>
                                <p:cTn id="19" presetID="1" presetClass="entr" presetSubtype="0" fill="hold" grpId="0" nodeType="afterEffect">
                                  <p:stCondLst>
                                    <p:cond delay="0"/>
                                  </p:stCondLst>
                                  <p:iterate type="lt">
                                    <p:tmAbs val="200"/>
                                  </p:iterate>
                                  <p:childTnLst>
                                    <p:set>
                                      <p:cBhvr>
                                        <p:cTn id="2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build="p"/>
      <p:bldP spid="13" grpId="0"/>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ontent Placeholder 15"/>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162541" y="1295400"/>
            <a:ext cx="3200400" cy="3413761"/>
          </a:xfrm>
          <a:prstGeom prst="rect">
            <a:avLst/>
          </a:prstGeom>
          <a:ln w="53975" cap="rnd">
            <a:noFill/>
          </a:ln>
          <a:effectLst>
            <a:outerShdw blurRad="76200" dist="95250" dir="10500000" sx="97000" sy="23000" kx="900000" algn="br" rotWithShape="0">
              <a:srgbClr val="000000">
                <a:alpha val="20000"/>
              </a:srgbClr>
            </a:outerShdw>
          </a:effectLst>
        </p:spPr>
      </p:pic>
      <p:sp>
        <p:nvSpPr>
          <p:cNvPr id="8" name="TextBox 7"/>
          <p:cNvSpPr txBox="1"/>
          <p:nvPr/>
        </p:nvSpPr>
        <p:spPr>
          <a:xfrm>
            <a:off x="6858000" y="228600"/>
            <a:ext cx="1600200" cy="609600"/>
          </a:xfrm>
          <a:prstGeom prst="rect">
            <a:avLst/>
          </a:prstGeom>
        </p:spPr>
        <p:txBody>
          <a:bodyPr vert="horz" wrap="square" lIns="91440" tIns="45720" rIns="91440" bIns="45720" rtlCol="1" anchor="ctr">
            <a:normAutofit fontScale="92500"/>
          </a:bodyPr>
          <a:lstStyle/>
          <a:p>
            <a:pPr marL="0" marR="0" indent="0" algn="r" defTabSz="914400" rtl="1" eaLnBrk="1" fontAlgn="auto" latinLnBrk="0" hangingPunct="1">
              <a:lnSpc>
                <a:spcPct val="100000"/>
              </a:lnSpc>
              <a:spcBef>
                <a:spcPct val="0"/>
              </a:spcBef>
              <a:spcAft>
                <a:spcPts val="0"/>
              </a:spcAft>
              <a:buClrTx/>
              <a:buSzTx/>
              <a:buFontTx/>
              <a:buNone/>
              <a:tabLst/>
            </a:pPr>
            <a:r>
              <a:rPr lang="fa-IR" sz="2400" b="1" dirty="0">
                <a:latin typeface="Perpetua" pitchFamily="18" charset="0"/>
                <a:ea typeface="+mj-ea"/>
                <a:cs typeface="B Nazanin" panose="00000400000000000000" pitchFamily="2" charset="-78"/>
              </a:rPr>
              <a:t>خاطره نویسی:</a:t>
            </a:r>
            <a:endParaRPr kumimoji="0" lang="fa-IR" sz="2400" b="1" i="0" u="none" strike="noStrike" kern="1200" cap="none" spc="0" normalizeH="0" baseline="0" noProof="0" dirty="0">
              <a:ln>
                <a:noFill/>
              </a:ln>
              <a:solidFill>
                <a:schemeClr val="tx1"/>
              </a:solidFill>
              <a:effectLst/>
              <a:uLnTx/>
              <a:uFillTx/>
              <a:latin typeface="Perpetua" pitchFamily="18" charset="0"/>
              <a:ea typeface="+mj-ea"/>
              <a:cs typeface="B Nazanin" panose="00000400000000000000" pitchFamily="2" charset="-78"/>
            </a:endParaRPr>
          </a:p>
        </p:txBody>
      </p:sp>
      <p:sp>
        <p:nvSpPr>
          <p:cNvPr id="10" name="TextBox 9"/>
          <p:cNvSpPr txBox="1"/>
          <p:nvPr/>
        </p:nvSpPr>
        <p:spPr>
          <a:xfrm>
            <a:off x="420710" y="995753"/>
            <a:ext cx="5791200" cy="1524000"/>
          </a:xfrm>
          <a:prstGeom prst="rect">
            <a:avLst/>
          </a:prstGeom>
        </p:spPr>
        <p:txBody>
          <a:bodyPr vert="horz" wrap="square" lIns="91440" tIns="45720" rIns="91440" bIns="45720" rtlCol="1" anchor="ctr">
            <a:normAutofit/>
          </a:bodyPr>
          <a:lstStyle/>
          <a:p>
            <a:pPr algn="r" rtl="1">
              <a:spcBef>
                <a:spcPct val="0"/>
              </a:spcBef>
            </a:pPr>
            <a:r>
              <a:rPr lang="fa-IR" b="1" dirty="0">
                <a:cs typeface="B Nazanin" panose="00000400000000000000" pitchFamily="2" charset="-78"/>
              </a:rPr>
              <a:t>خاطره نویسی یکی از انواعِ نوشتن است که در آن نویسنده رویدادهایِ روزانه ی خود یا شرح رویداد خاصی را که زمانی برایش اتفاق افتاده باشد یا شاهدِ آن بوده است بازگو می کند.</a:t>
            </a:r>
            <a:endParaRPr kumimoji="0" lang="fa-IR" sz="2400" b="1" i="0" u="none" strike="noStrike" kern="1200" cap="none" spc="0" normalizeH="0" baseline="0" noProof="0" dirty="0">
              <a:ln>
                <a:noFill/>
              </a:ln>
              <a:solidFill>
                <a:schemeClr val="tx1"/>
              </a:solidFill>
              <a:effectLst/>
              <a:uLnTx/>
              <a:uFillTx/>
              <a:latin typeface="Perpetua" pitchFamily="18" charset="0"/>
              <a:ea typeface="+mj-ea"/>
              <a:cs typeface="B Nazanin" panose="00000400000000000000" pitchFamily="2" charset="-78"/>
            </a:endParaRPr>
          </a:p>
        </p:txBody>
      </p:sp>
      <p:sp>
        <p:nvSpPr>
          <p:cNvPr id="11" name="TextBox 10"/>
          <p:cNvSpPr txBox="1"/>
          <p:nvPr/>
        </p:nvSpPr>
        <p:spPr>
          <a:xfrm>
            <a:off x="365975" y="3810000"/>
            <a:ext cx="5791200" cy="1524000"/>
          </a:xfrm>
          <a:prstGeom prst="rect">
            <a:avLst/>
          </a:prstGeom>
        </p:spPr>
        <p:txBody>
          <a:bodyPr vert="horz" wrap="square" lIns="91440" tIns="45720" rIns="91440" bIns="45720" rtlCol="1" anchor="ctr">
            <a:normAutofit/>
          </a:bodyPr>
          <a:lstStyle>
            <a:defPPr>
              <a:defRPr lang="en-US"/>
            </a:defPPr>
            <a:lvl1pPr algn="r" rtl="1">
              <a:spcBef>
                <a:spcPct val="0"/>
              </a:spcBef>
              <a:defRPr b="1">
                <a:cs typeface="B Nazanin" panose="00000400000000000000" pitchFamily="2" charset="-78"/>
              </a:defRPr>
            </a:lvl1pPr>
          </a:lstStyle>
          <a:p>
            <a:r>
              <a:rPr lang="fa-IR" dirty="0"/>
              <a:t>هنگامِ گفتن یا نوشتن خاطره به همه ی نکات که خاطره را مستند می کند باید اشاره کرد</a:t>
            </a:r>
            <a:r>
              <a:rPr lang="en-US" dirty="0"/>
              <a:t> . </a:t>
            </a:r>
            <a:r>
              <a:rPr lang="fa-IR" dirty="0"/>
              <a:t>در خاطره نویسی زبان باید ساده و صمیمی باشد تا خواننده با خاطره ارتباط بهتری برقرار کرده و بیشتر احساسِ نزدیکی کند.</a:t>
            </a:r>
            <a:endParaRPr lang="en-US" dirty="0"/>
          </a:p>
        </p:txBody>
      </p:sp>
    </p:spTree>
    <p:extLst>
      <p:ext uri="{BB962C8B-B14F-4D97-AF65-F5344CB8AC3E}">
        <p14:creationId xmlns:p14="http://schemas.microsoft.com/office/powerpoint/2010/main" val="1990008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100"/>
                                  </p:iterate>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1001"/>
                            </p:stCondLst>
                            <p:childTnLst>
                              <p:par>
                                <p:cTn id="8" presetID="3" presetClass="emph" presetSubtype="2" repeatCount="indefinite" accel="5000" decel="5000" fill="hold" grpId="1" nodeType="afterEffect">
                                  <p:stCondLst>
                                    <p:cond delay="0"/>
                                  </p:stCondLst>
                                  <p:iterate type="lt">
                                    <p:tmPct val="0"/>
                                  </p:iterate>
                                  <p:childTnLst>
                                    <p:animClr clrSpc="rgb" dir="cw">
                                      <p:cBhvr override="childStyle">
                                        <p:cTn id="9" dur="3000" fill="hold"/>
                                        <p:tgtEl>
                                          <p:spTgt spid="8"/>
                                        </p:tgtEl>
                                        <p:attrNameLst>
                                          <p:attrName>style.color</p:attrName>
                                        </p:attrNameLst>
                                      </p:cBhvr>
                                      <p:to>
                                        <a:srgbClr val="FC0808"/>
                                      </p:to>
                                    </p:animClr>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par>
                          <p:cTn id="10" fill="hold">
                            <p:stCondLst>
                              <p:cond delay="4001"/>
                            </p:stCondLst>
                            <p:childTnLst>
                              <p:par>
                                <p:cTn id="11" presetID="1" presetClass="entr" presetSubtype="0" fill="hold" grpId="0" nodeType="afterEffect">
                                  <p:stCondLst>
                                    <p:cond delay="0"/>
                                  </p:stCondLst>
                                  <p:iterate type="lt">
                                    <p:tmAbs val="100"/>
                                  </p:iterate>
                                  <p:childTnLst>
                                    <p:set>
                                      <p:cBhvr>
                                        <p:cTn id="12" dur="1" fill="hold">
                                          <p:stCondLst>
                                            <p:cond delay="0"/>
                                          </p:stCondLst>
                                        </p:cTn>
                                        <p:tgtEl>
                                          <p:spTgt spid="10"/>
                                        </p:tgtEl>
                                        <p:attrNameLst>
                                          <p:attrName>style.visibility</p:attrName>
                                        </p:attrNameLst>
                                      </p:cBhvr>
                                      <p:to>
                                        <p:strVal val="visible"/>
                                      </p:to>
                                    </p:set>
                                  </p:childTnLst>
                                </p:cTn>
                              </p:par>
                            </p:childTnLst>
                          </p:cTn>
                        </p:par>
                        <p:par>
                          <p:cTn id="13" fill="hold">
                            <p:stCondLst>
                              <p:cond delay="17202"/>
                            </p:stCondLst>
                            <p:childTnLst>
                              <p:par>
                                <p:cTn id="14" presetID="1" presetClass="entr" presetSubtype="0" fill="hold" grpId="0" nodeType="afterEffect">
                                  <p:stCondLst>
                                    <p:cond delay="0"/>
                                  </p:stCondLst>
                                  <p:iterate type="lt">
                                    <p:tmAbs val="100"/>
                                  </p:iterate>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10"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457200" y="914400"/>
            <a:ext cx="7970520" cy="627729"/>
            <a:chOff x="533400" y="780155"/>
            <a:chExt cx="7924805" cy="627729"/>
          </a:xfrm>
        </p:grpSpPr>
        <p:sp>
          <p:nvSpPr>
            <p:cNvPr id="9" name="Freeform 8"/>
            <p:cNvSpPr/>
            <p:nvPr/>
          </p:nvSpPr>
          <p:spPr>
            <a:xfrm>
              <a:off x="533400" y="780155"/>
              <a:ext cx="7924805" cy="436681"/>
            </a:xfrm>
            <a:custGeom>
              <a:avLst/>
              <a:gdLst>
                <a:gd name="connsiteX0" fmla="*/ 0 w 7924805"/>
                <a:gd name="connsiteY0" fmla="*/ 43668 h 436681"/>
                <a:gd name="connsiteX1" fmla="*/ 43668 w 7924805"/>
                <a:gd name="connsiteY1" fmla="*/ 0 h 436681"/>
                <a:gd name="connsiteX2" fmla="*/ 7881137 w 7924805"/>
                <a:gd name="connsiteY2" fmla="*/ 0 h 436681"/>
                <a:gd name="connsiteX3" fmla="*/ 7924805 w 7924805"/>
                <a:gd name="connsiteY3" fmla="*/ 43668 h 436681"/>
                <a:gd name="connsiteX4" fmla="*/ 7924805 w 7924805"/>
                <a:gd name="connsiteY4" fmla="*/ 393013 h 436681"/>
                <a:gd name="connsiteX5" fmla="*/ 7881137 w 7924805"/>
                <a:gd name="connsiteY5" fmla="*/ 436681 h 436681"/>
                <a:gd name="connsiteX6" fmla="*/ 43668 w 7924805"/>
                <a:gd name="connsiteY6" fmla="*/ 436681 h 436681"/>
                <a:gd name="connsiteX7" fmla="*/ 0 w 7924805"/>
                <a:gd name="connsiteY7" fmla="*/ 393013 h 436681"/>
                <a:gd name="connsiteX8" fmla="*/ 0 w 7924805"/>
                <a:gd name="connsiteY8" fmla="*/ 43668 h 436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24805" h="436681">
                  <a:moveTo>
                    <a:pt x="0" y="43668"/>
                  </a:moveTo>
                  <a:cubicBezTo>
                    <a:pt x="0" y="19551"/>
                    <a:pt x="19551" y="0"/>
                    <a:pt x="43668" y="0"/>
                  </a:cubicBezTo>
                  <a:lnTo>
                    <a:pt x="7881137" y="0"/>
                  </a:lnTo>
                  <a:cubicBezTo>
                    <a:pt x="7905254" y="0"/>
                    <a:pt x="7924805" y="19551"/>
                    <a:pt x="7924805" y="43668"/>
                  </a:cubicBezTo>
                  <a:lnTo>
                    <a:pt x="7924805" y="393013"/>
                  </a:lnTo>
                  <a:cubicBezTo>
                    <a:pt x="7924805" y="417130"/>
                    <a:pt x="7905254" y="436681"/>
                    <a:pt x="7881137" y="436681"/>
                  </a:cubicBezTo>
                  <a:lnTo>
                    <a:pt x="43668" y="436681"/>
                  </a:lnTo>
                  <a:cubicBezTo>
                    <a:pt x="19551" y="436681"/>
                    <a:pt x="0" y="417130"/>
                    <a:pt x="0" y="393013"/>
                  </a:cubicBezTo>
                  <a:lnTo>
                    <a:pt x="0" y="43668"/>
                  </a:lnTo>
                  <a:close/>
                </a:path>
              </a:pathLst>
            </a:custGeom>
            <a:solidFill>
              <a:srgbClr val="87DB9D"/>
            </a:solid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txBody>
            <a:bodyPr spcFirstLastPara="0" vert="horz" wrap="square" lIns="88990" tIns="88990" rIns="88990" bIns="88990" numCol="1" spcCol="1270" anchor="ctr" anchorCtr="0">
              <a:noAutofit/>
            </a:bodyPr>
            <a:lstStyle/>
            <a:p>
              <a:pPr algn="r" defTabSz="889000" rtl="1">
                <a:lnSpc>
                  <a:spcPct val="90000"/>
                </a:lnSpc>
                <a:spcBef>
                  <a:spcPct val="0"/>
                </a:spcBef>
                <a:spcAft>
                  <a:spcPct val="35000"/>
                </a:spcAft>
              </a:pPr>
              <a:r>
                <a:rPr lang="fa-IR" sz="2000" b="1" dirty="0">
                  <a:solidFill>
                    <a:schemeClr val="tx1"/>
                  </a:solidFill>
                  <a:cs typeface="B Nazanin" panose="00000400000000000000" pitchFamily="2" charset="-78"/>
                </a:rPr>
                <a:t>زمانِ خاطره مشخص شود (شب ، روز ، فصل ، ماه ، ساعت </a:t>
              </a:r>
              <a:r>
                <a:rPr lang="fa-IR" sz="2000" b="1">
                  <a:solidFill>
                    <a:schemeClr val="tx1"/>
                  </a:solidFill>
                  <a:cs typeface="B Nazanin" panose="00000400000000000000" pitchFamily="2" charset="-78"/>
                </a:rPr>
                <a:t>و ...)</a:t>
              </a:r>
              <a:endParaRPr lang="en-US" sz="2000" b="1" dirty="0">
                <a:solidFill>
                  <a:schemeClr val="tx1"/>
                </a:solidFill>
                <a:cs typeface="B Nazanin" panose="00000400000000000000" pitchFamily="2" charset="-78"/>
              </a:endParaRPr>
            </a:p>
          </p:txBody>
        </p:sp>
        <p:sp>
          <p:nvSpPr>
            <p:cNvPr id="10" name="Freeform 9"/>
            <p:cNvSpPr/>
            <p:nvPr/>
          </p:nvSpPr>
          <p:spPr>
            <a:xfrm>
              <a:off x="4397549" y="1244128"/>
              <a:ext cx="196507" cy="163756"/>
            </a:xfrm>
            <a:custGeom>
              <a:avLst/>
              <a:gdLst>
                <a:gd name="connsiteX0" fmla="*/ 0 w 163755"/>
                <a:gd name="connsiteY0" fmla="*/ 39301 h 196506"/>
                <a:gd name="connsiteX1" fmla="*/ 81878 w 163755"/>
                <a:gd name="connsiteY1" fmla="*/ 39301 h 196506"/>
                <a:gd name="connsiteX2" fmla="*/ 81878 w 163755"/>
                <a:gd name="connsiteY2" fmla="*/ 0 h 196506"/>
                <a:gd name="connsiteX3" fmla="*/ 163755 w 163755"/>
                <a:gd name="connsiteY3" fmla="*/ 98253 h 196506"/>
                <a:gd name="connsiteX4" fmla="*/ 81878 w 163755"/>
                <a:gd name="connsiteY4" fmla="*/ 196506 h 196506"/>
                <a:gd name="connsiteX5" fmla="*/ 81878 w 163755"/>
                <a:gd name="connsiteY5" fmla="*/ 157205 h 196506"/>
                <a:gd name="connsiteX6" fmla="*/ 0 w 163755"/>
                <a:gd name="connsiteY6" fmla="*/ 157205 h 196506"/>
                <a:gd name="connsiteX7" fmla="*/ 0 w 163755"/>
                <a:gd name="connsiteY7" fmla="*/ 39301 h 196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755" h="196506">
                  <a:moveTo>
                    <a:pt x="131004" y="1"/>
                  </a:moveTo>
                  <a:lnTo>
                    <a:pt x="131004" y="98254"/>
                  </a:lnTo>
                  <a:lnTo>
                    <a:pt x="163755" y="98254"/>
                  </a:lnTo>
                  <a:lnTo>
                    <a:pt x="81878" y="196505"/>
                  </a:lnTo>
                  <a:lnTo>
                    <a:pt x="0" y="98254"/>
                  </a:lnTo>
                  <a:lnTo>
                    <a:pt x="32751" y="98254"/>
                  </a:lnTo>
                  <a:lnTo>
                    <a:pt x="32751" y="1"/>
                  </a:lnTo>
                  <a:lnTo>
                    <a:pt x="131004" y="1"/>
                  </a:lnTo>
                  <a:close/>
                </a:path>
              </a:pathLst>
            </a:custGeom>
            <a:solidFill>
              <a:srgbClr val="87DB9D"/>
            </a:solid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txBody>
            <a:bodyPr spcFirstLastPara="0" vert="horz" wrap="square" lIns="88990" tIns="88990" rIns="88990" bIns="88990" numCol="1" spcCol="1270" anchor="ctr" anchorCtr="0">
              <a:noAutofit/>
            </a:bodyPr>
            <a:lstStyle/>
            <a:p>
              <a:pPr algn="r" defTabSz="889000" rtl="1">
                <a:lnSpc>
                  <a:spcPct val="90000"/>
                </a:lnSpc>
                <a:spcBef>
                  <a:spcPct val="0"/>
                </a:spcBef>
                <a:spcAft>
                  <a:spcPct val="35000"/>
                </a:spcAft>
              </a:pPr>
              <a:endParaRPr lang="en-US" sz="2000" b="1">
                <a:solidFill>
                  <a:schemeClr val="tx1"/>
                </a:solidFill>
                <a:cs typeface="B Nazanin" panose="00000400000000000000" pitchFamily="2" charset="-78"/>
              </a:endParaRPr>
            </a:p>
          </p:txBody>
        </p:sp>
      </p:grpSp>
      <p:grpSp>
        <p:nvGrpSpPr>
          <p:cNvPr id="25" name="Group 24"/>
          <p:cNvGrpSpPr/>
          <p:nvPr/>
        </p:nvGrpSpPr>
        <p:grpSpPr>
          <a:xfrm>
            <a:off x="457200" y="1569422"/>
            <a:ext cx="7970520" cy="627729"/>
            <a:chOff x="533400" y="1435177"/>
            <a:chExt cx="7924805" cy="627729"/>
          </a:xfrm>
        </p:grpSpPr>
        <p:sp>
          <p:nvSpPr>
            <p:cNvPr id="11" name="Freeform 10"/>
            <p:cNvSpPr/>
            <p:nvPr/>
          </p:nvSpPr>
          <p:spPr>
            <a:xfrm>
              <a:off x="533400" y="1435177"/>
              <a:ext cx="7924805" cy="436681"/>
            </a:xfrm>
            <a:custGeom>
              <a:avLst/>
              <a:gdLst>
                <a:gd name="connsiteX0" fmla="*/ 0 w 7924805"/>
                <a:gd name="connsiteY0" fmla="*/ 43668 h 436681"/>
                <a:gd name="connsiteX1" fmla="*/ 43668 w 7924805"/>
                <a:gd name="connsiteY1" fmla="*/ 0 h 436681"/>
                <a:gd name="connsiteX2" fmla="*/ 7881137 w 7924805"/>
                <a:gd name="connsiteY2" fmla="*/ 0 h 436681"/>
                <a:gd name="connsiteX3" fmla="*/ 7924805 w 7924805"/>
                <a:gd name="connsiteY3" fmla="*/ 43668 h 436681"/>
                <a:gd name="connsiteX4" fmla="*/ 7924805 w 7924805"/>
                <a:gd name="connsiteY4" fmla="*/ 393013 h 436681"/>
                <a:gd name="connsiteX5" fmla="*/ 7881137 w 7924805"/>
                <a:gd name="connsiteY5" fmla="*/ 436681 h 436681"/>
                <a:gd name="connsiteX6" fmla="*/ 43668 w 7924805"/>
                <a:gd name="connsiteY6" fmla="*/ 436681 h 436681"/>
                <a:gd name="connsiteX7" fmla="*/ 0 w 7924805"/>
                <a:gd name="connsiteY7" fmla="*/ 393013 h 436681"/>
                <a:gd name="connsiteX8" fmla="*/ 0 w 7924805"/>
                <a:gd name="connsiteY8" fmla="*/ 43668 h 436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24805" h="436681">
                  <a:moveTo>
                    <a:pt x="0" y="43668"/>
                  </a:moveTo>
                  <a:cubicBezTo>
                    <a:pt x="0" y="19551"/>
                    <a:pt x="19551" y="0"/>
                    <a:pt x="43668" y="0"/>
                  </a:cubicBezTo>
                  <a:lnTo>
                    <a:pt x="7881137" y="0"/>
                  </a:lnTo>
                  <a:cubicBezTo>
                    <a:pt x="7905254" y="0"/>
                    <a:pt x="7924805" y="19551"/>
                    <a:pt x="7924805" y="43668"/>
                  </a:cubicBezTo>
                  <a:lnTo>
                    <a:pt x="7924805" y="393013"/>
                  </a:lnTo>
                  <a:cubicBezTo>
                    <a:pt x="7924805" y="417130"/>
                    <a:pt x="7905254" y="436681"/>
                    <a:pt x="7881137" y="436681"/>
                  </a:cubicBezTo>
                  <a:lnTo>
                    <a:pt x="43668" y="436681"/>
                  </a:lnTo>
                  <a:cubicBezTo>
                    <a:pt x="19551" y="436681"/>
                    <a:pt x="0" y="417130"/>
                    <a:pt x="0" y="393013"/>
                  </a:cubicBezTo>
                  <a:lnTo>
                    <a:pt x="0" y="43668"/>
                  </a:lnTo>
                  <a:close/>
                </a:path>
              </a:pathLst>
            </a:custGeom>
            <a:solidFill>
              <a:srgbClr val="87DB9D"/>
            </a:solid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txBody>
            <a:bodyPr spcFirstLastPara="0" vert="horz" wrap="square" lIns="88990" tIns="88990" rIns="88990" bIns="88990" numCol="1" spcCol="1270" anchor="ctr" anchorCtr="0">
              <a:noAutofit/>
            </a:bodyPr>
            <a:lstStyle/>
            <a:p>
              <a:pPr algn="r" defTabSz="889000" rtl="1">
                <a:lnSpc>
                  <a:spcPct val="90000"/>
                </a:lnSpc>
                <a:spcBef>
                  <a:spcPct val="0"/>
                </a:spcBef>
                <a:spcAft>
                  <a:spcPct val="35000"/>
                </a:spcAft>
              </a:pPr>
              <a:r>
                <a:rPr lang="fa-IR" sz="2000" b="1" dirty="0">
                  <a:solidFill>
                    <a:schemeClr val="tx1"/>
                  </a:solidFill>
                  <a:cs typeface="B Nazanin" panose="00000400000000000000" pitchFamily="2" charset="-78"/>
                </a:rPr>
                <a:t>مکانی را که خاطره در آن اتفاق افتاده بنویسید ( نامِ شهر ، روستا ، مدرسه ، خانه </a:t>
              </a:r>
              <a:r>
                <a:rPr lang="fa-IR" sz="2000" b="1">
                  <a:solidFill>
                    <a:schemeClr val="tx1"/>
                  </a:solidFill>
                  <a:cs typeface="B Nazanin" panose="00000400000000000000" pitchFamily="2" charset="-78"/>
                </a:rPr>
                <a:t>و...)</a:t>
              </a:r>
              <a:endParaRPr lang="en-US" sz="2000" b="1" dirty="0">
                <a:solidFill>
                  <a:schemeClr val="tx1"/>
                </a:solidFill>
                <a:cs typeface="B Nazanin" panose="00000400000000000000" pitchFamily="2" charset="-78"/>
              </a:endParaRPr>
            </a:p>
          </p:txBody>
        </p:sp>
        <p:sp>
          <p:nvSpPr>
            <p:cNvPr id="12" name="Freeform 11"/>
            <p:cNvSpPr/>
            <p:nvPr/>
          </p:nvSpPr>
          <p:spPr>
            <a:xfrm>
              <a:off x="4397549" y="1899150"/>
              <a:ext cx="196507" cy="163756"/>
            </a:xfrm>
            <a:custGeom>
              <a:avLst/>
              <a:gdLst>
                <a:gd name="connsiteX0" fmla="*/ 0 w 163755"/>
                <a:gd name="connsiteY0" fmla="*/ 39301 h 196506"/>
                <a:gd name="connsiteX1" fmla="*/ 81878 w 163755"/>
                <a:gd name="connsiteY1" fmla="*/ 39301 h 196506"/>
                <a:gd name="connsiteX2" fmla="*/ 81878 w 163755"/>
                <a:gd name="connsiteY2" fmla="*/ 0 h 196506"/>
                <a:gd name="connsiteX3" fmla="*/ 163755 w 163755"/>
                <a:gd name="connsiteY3" fmla="*/ 98253 h 196506"/>
                <a:gd name="connsiteX4" fmla="*/ 81878 w 163755"/>
                <a:gd name="connsiteY4" fmla="*/ 196506 h 196506"/>
                <a:gd name="connsiteX5" fmla="*/ 81878 w 163755"/>
                <a:gd name="connsiteY5" fmla="*/ 157205 h 196506"/>
                <a:gd name="connsiteX6" fmla="*/ 0 w 163755"/>
                <a:gd name="connsiteY6" fmla="*/ 157205 h 196506"/>
                <a:gd name="connsiteX7" fmla="*/ 0 w 163755"/>
                <a:gd name="connsiteY7" fmla="*/ 39301 h 196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755" h="196506">
                  <a:moveTo>
                    <a:pt x="131004" y="1"/>
                  </a:moveTo>
                  <a:lnTo>
                    <a:pt x="131004" y="98254"/>
                  </a:lnTo>
                  <a:lnTo>
                    <a:pt x="163755" y="98254"/>
                  </a:lnTo>
                  <a:lnTo>
                    <a:pt x="81878" y="196505"/>
                  </a:lnTo>
                  <a:lnTo>
                    <a:pt x="0" y="98254"/>
                  </a:lnTo>
                  <a:lnTo>
                    <a:pt x="32751" y="98254"/>
                  </a:lnTo>
                  <a:lnTo>
                    <a:pt x="32751" y="1"/>
                  </a:lnTo>
                  <a:lnTo>
                    <a:pt x="131004" y="1"/>
                  </a:lnTo>
                  <a:close/>
                </a:path>
              </a:pathLst>
            </a:custGeom>
            <a:solidFill>
              <a:srgbClr val="87DB9D"/>
            </a:solid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txBody>
            <a:bodyPr spcFirstLastPara="0" vert="horz" wrap="square" lIns="88990" tIns="88990" rIns="88990" bIns="88990" numCol="1" spcCol="1270" anchor="ctr" anchorCtr="0">
              <a:noAutofit/>
            </a:bodyPr>
            <a:lstStyle/>
            <a:p>
              <a:pPr algn="r" defTabSz="889000" rtl="1">
                <a:lnSpc>
                  <a:spcPct val="90000"/>
                </a:lnSpc>
                <a:spcBef>
                  <a:spcPct val="0"/>
                </a:spcBef>
                <a:spcAft>
                  <a:spcPct val="35000"/>
                </a:spcAft>
              </a:pPr>
              <a:endParaRPr lang="en-US" sz="2000" b="1">
                <a:solidFill>
                  <a:schemeClr val="tx1"/>
                </a:solidFill>
                <a:cs typeface="B Nazanin" panose="00000400000000000000" pitchFamily="2" charset="-78"/>
              </a:endParaRPr>
            </a:p>
          </p:txBody>
        </p:sp>
      </p:grpSp>
      <p:grpSp>
        <p:nvGrpSpPr>
          <p:cNvPr id="26" name="Group 25"/>
          <p:cNvGrpSpPr/>
          <p:nvPr/>
        </p:nvGrpSpPr>
        <p:grpSpPr>
          <a:xfrm>
            <a:off x="457200" y="2224444"/>
            <a:ext cx="7970520" cy="627729"/>
            <a:chOff x="533400" y="2090199"/>
            <a:chExt cx="7924805" cy="627729"/>
          </a:xfrm>
        </p:grpSpPr>
        <p:sp>
          <p:nvSpPr>
            <p:cNvPr id="13" name="Freeform 12"/>
            <p:cNvSpPr/>
            <p:nvPr/>
          </p:nvSpPr>
          <p:spPr>
            <a:xfrm>
              <a:off x="533400" y="2090199"/>
              <a:ext cx="7924805" cy="436681"/>
            </a:xfrm>
            <a:custGeom>
              <a:avLst/>
              <a:gdLst>
                <a:gd name="connsiteX0" fmla="*/ 0 w 7924805"/>
                <a:gd name="connsiteY0" fmla="*/ 43668 h 436681"/>
                <a:gd name="connsiteX1" fmla="*/ 43668 w 7924805"/>
                <a:gd name="connsiteY1" fmla="*/ 0 h 436681"/>
                <a:gd name="connsiteX2" fmla="*/ 7881137 w 7924805"/>
                <a:gd name="connsiteY2" fmla="*/ 0 h 436681"/>
                <a:gd name="connsiteX3" fmla="*/ 7924805 w 7924805"/>
                <a:gd name="connsiteY3" fmla="*/ 43668 h 436681"/>
                <a:gd name="connsiteX4" fmla="*/ 7924805 w 7924805"/>
                <a:gd name="connsiteY4" fmla="*/ 393013 h 436681"/>
                <a:gd name="connsiteX5" fmla="*/ 7881137 w 7924805"/>
                <a:gd name="connsiteY5" fmla="*/ 436681 h 436681"/>
                <a:gd name="connsiteX6" fmla="*/ 43668 w 7924805"/>
                <a:gd name="connsiteY6" fmla="*/ 436681 h 436681"/>
                <a:gd name="connsiteX7" fmla="*/ 0 w 7924805"/>
                <a:gd name="connsiteY7" fmla="*/ 393013 h 436681"/>
                <a:gd name="connsiteX8" fmla="*/ 0 w 7924805"/>
                <a:gd name="connsiteY8" fmla="*/ 43668 h 436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24805" h="436681">
                  <a:moveTo>
                    <a:pt x="0" y="43668"/>
                  </a:moveTo>
                  <a:cubicBezTo>
                    <a:pt x="0" y="19551"/>
                    <a:pt x="19551" y="0"/>
                    <a:pt x="43668" y="0"/>
                  </a:cubicBezTo>
                  <a:lnTo>
                    <a:pt x="7881137" y="0"/>
                  </a:lnTo>
                  <a:cubicBezTo>
                    <a:pt x="7905254" y="0"/>
                    <a:pt x="7924805" y="19551"/>
                    <a:pt x="7924805" y="43668"/>
                  </a:cubicBezTo>
                  <a:lnTo>
                    <a:pt x="7924805" y="393013"/>
                  </a:lnTo>
                  <a:cubicBezTo>
                    <a:pt x="7924805" y="417130"/>
                    <a:pt x="7905254" y="436681"/>
                    <a:pt x="7881137" y="436681"/>
                  </a:cubicBezTo>
                  <a:lnTo>
                    <a:pt x="43668" y="436681"/>
                  </a:lnTo>
                  <a:cubicBezTo>
                    <a:pt x="19551" y="436681"/>
                    <a:pt x="0" y="417130"/>
                    <a:pt x="0" y="393013"/>
                  </a:cubicBezTo>
                  <a:lnTo>
                    <a:pt x="0" y="43668"/>
                  </a:lnTo>
                  <a:close/>
                </a:path>
              </a:pathLst>
            </a:custGeom>
            <a:solidFill>
              <a:srgbClr val="87DB9D"/>
            </a:solid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txBody>
            <a:bodyPr spcFirstLastPara="0" vert="horz" wrap="square" lIns="88990" tIns="88990" rIns="88990" bIns="88990" numCol="1" spcCol="1270" anchor="ctr" anchorCtr="0">
              <a:noAutofit/>
            </a:bodyPr>
            <a:lstStyle/>
            <a:p>
              <a:pPr algn="r" defTabSz="889000" rtl="1">
                <a:lnSpc>
                  <a:spcPct val="90000"/>
                </a:lnSpc>
                <a:spcBef>
                  <a:spcPct val="0"/>
                </a:spcBef>
                <a:spcAft>
                  <a:spcPct val="35000"/>
                </a:spcAft>
              </a:pPr>
              <a:r>
                <a:rPr lang="fa-IR" sz="2000" b="1" dirty="0">
                  <a:solidFill>
                    <a:schemeClr val="tx1"/>
                  </a:solidFill>
                  <a:cs typeface="B Nazanin" panose="00000400000000000000" pitchFamily="2" charset="-78"/>
                </a:rPr>
                <a:t>شخصیت هایی که در خاطره حضور دارند بنویسید (دختر ، بچه ، زن </a:t>
              </a:r>
              <a:r>
                <a:rPr lang="fa-IR" sz="2000" b="1">
                  <a:solidFill>
                    <a:schemeClr val="tx1"/>
                  </a:solidFill>
                  <a:cs typeface="B Nazanin" panose="00000400000000000000" pitchFamily="2" charset="-78"/>
                </a:rPr>
                <a:t>و ...)</a:t>
              </a:r>
              <a:endParaRPr lang="en-US" sz="2000" b="1" dirty="0">
                <a:solidFill>
                  <a:schemeClr val="tx1"/>
                </a:solidFill>
                <a:cs typeface="B Nazanin" panose="00000400000000000000" pitchFamily="2" charset="-78"/>
              </a:endParaRPr>
            </a:p>
          </p:txBody>
        </p:sp>
        <p:sp>
          <p:nvSpPr>
            <p:cNvPr id="14" name="Freeform 13"/>
            <p:cNvSpPr/>
            <p:nvPr/>
          </p:nvSpPr>
          <p:spPr>
            <a:xfrm>
              <a:off x="4397549" y="2554172"/>
              <a:ext cx="196507" cy="163756"/>
            </a:xfrm>
            <a:custGeom>
              <a:avLst/>
              <a:gdLst>
                <a:gd name="connsiteX0" fmla="*/ 0 w 163755"/>
                <a:gd name="connsiteY0" fmla="*/ 39301 h 196506"/>
                <a:gd name="connsiteX1" fmla="*/ 81878 w 163755"/>
                <a:gd name="connsiteY1" fmla="*/ 39301 h 196506"/>
                <a:gd name="connsiteX2" fmla="*/ 81878 w 163755"/>
                <a:gd name="connsiteY2" fmla="*/ 0 h 196506"/>
                <a:gd name="connsiteX3" fmla="*/ 163755 w 163755"/>
                <a:gd name="connsiteY3" fmla="*/ 98253 h 196506"/>
                <a:gd name="connsiteX4" fmla="*/ 81878 w 163755"/>
                <a:gd name="connsiteY4" fmla="*/ 196506 h 196506"/>
                <a:gd name="connsiteX5" fmla="*/ 81878 w 163755"/>
                <a:gd name="connsiteY5" fmla="*/ 157205 h 196506"/>
                <a:gd name="connsiteX6" fmla="*/ 0 w 163755"/>
                <a:gd name="connsiteY6" fmla="*/ 157205 h 196506"/>
                <a:gd name="connsiteX7" fmla="*/ 0 w 163755"/>
                <a:gd name="connsiteY7" fmla="*/ 39301 h 196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755" h="196506">
                  <a:moveTo>
                    <a:pt x="131004" y="1"/>
                  </a:moveTo>
                  <a:lnTo>
                    <a:pt x="131004" y="98254"/>
                  </a:lnTo>
                  <a:lnTo>
                    <a:pt x="163755" y="98254"/>
                  </a:lnTo>
                  <a:lnTo>
                    <a:pt x="81878" y="196505"/>
                  </a:lnTo>
                  <a:lnTo>
                    <a:pt x="0" y="98254"/>
                  </a:lnTo>
                  <a:lnTo>
                    <a:pt x="32751" y="98254"/>
                  </a:lnTo>
                  <a:lnTo>
                    <a:pt x="32751" y="1"/>
                  </a:lnTo>
                  <a:lnTo>
                    <a:pt x="131004" y="1"/>
                  </a:lnTo>
                  <a:close/>
                </a:path>
              </a:pathLst>
            </a:custGeom>
            <a:solidFill>
              <a:srgbClr val="87DB9D"/>
            </a:solid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txBody>
            <a:bodyPr spcFirstLastPara="0" vert="horz" wrap="square" lIns="88990" tIns="88990" rIns="88990" bIns="88990" numCol="1" spcCol="1270" anchor="ctr" anchorCtr="0">
              <a:noAutofit/>
            </a:bodyPr>
            <a:lstStyle/>
            <a:p>
              <a:pPr algn="r" defTabSz="889000" rtl="1">
                <a:lnSpc>
                  <a:spcPct val="90000"/>
                </a:lnSpc>
                <a:spcBef>
                  <a:spcPct val="0"/>
                </a:spcBef>
                <a:spcAft>
                  <a:spcPct val="35000"/>
                </a:spcAft>
              </a:pPr>
              <a:endParaRPr lang="en-US" sz="2000" b="1">
                <a:solidFill>
                  <a:schemeClr val="tx1"/>
                </a:solidFill>
                <a:cs typeface="B Nazanin" panose="00000400000000000000" pitchFamily="2" charset="-78"/>
              </a:endParaRPr>
            </a:p>
          </p:txBody>
        </p:sp>
      </p:grpSp>
      <p:grpSp>
        <p:nvGrpSpPr>
          <p:cNvPr id="27" name="Group 26"/>
          <p:cNvGrpSpPr/>
          <p:nvPr/>
        </p:nvGrpSpPr>
        <p:grpSpPr>
          <a:xfrm>
            <a:off x="457200" y="2879466"/>
            <a:ext cx="7970520" cy="627729"/>
            <a:chOff x="533400" y="2745221"/>
            <a:chExt cx="7924805" cy="627729"/>
          </a:xfrm>
        </p:grpSpPr>
        <p:sp>
          <p:nvSpPr>
            <p:cNvPr id="15" name="Freeform 14"/>
            <p:cNvSpPr/>
            <p:nvPr/>
          </p:nvSpPr>
          <p:spPr>
            <a:xfrm>
              <a:off x="533400" y="2745221"/>
              <a:ext cx="7924805" cy="436681"/>
            </a:xfrm>
            <a:custGeom>
              <a:avLst/>
              <a:gdLst>
                <a:gd name="connsiteX0" fmla="*/ 0 w 7924805"/>
                <a:gd name="connsiteY0" fmla="*/ 43668 h 436681"/>
                <a:gd name="connsiteX1" fmla="*/ 43668 w 7924805"/>
                <a:gd name="connsiteY1" fmla="*/ 0 h 436681"/>
                <a:gd name="connsiteX2" fmla="*/ 7881137 w 7924805"/>
                <a:gd name="connsiteY2" fmla="*/ 0 h 436681"/>
                <a:gd name="connsiteX3" fmla="*/ 7924805 w 7924805"/>
                <a:gd name="connsiteY3" fmla="*/ 43668 h 436681"/>
                <a:gd name="connsiteX4" fmla="*/ 7924805 w 7924805"/>
                <a:gd name="connsiteY4" fmla="*/ 393013 h 436681"/>
                <a:gd name="connsiteX5" fmla="*/ 7881137 w 7924805"/>
                <a:gd name="connsiteY5" fmla="*/ 436681 h 436681"/>
                <a:gd name="connsiteX6" fmla="*/ 43668 w 7924805"/>
                <a:gd name="connsiteY6" fmla="*/ 436681 h 436681"/>
                <a:gd name="connsiteX7" fmla="*/ 0 w 7924805"/>
                <a:gd name="connsiteY7" fmla="*/ 393013 h 436681"/>
                <a:gd name="connsiteX8" fmla="*/ 0 w 7924805"/>
                <a:gd name="connsiteY8" fmla="*/ 43668 h 436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24805" h="436681">
                  <a:moveTo>
                    <a:pt x="0" y="43668"/>
                  </a:moveTo>
                  <a:cubicBezTo>
                    <a:pt x="0" y="19551"/>
                    <a:pt x="19551" y="0"/>
                    <a:pt x="43668" y="0"/>
                  </a:cubicBezTo>
                  <a:lnTo>
                    <a:pt x="7881137" y="0"/>
                  </a:lnTo>
                  <a:cubicBezTo>
                    <a:pt x="7905254" y="0"/>
                    <a:pt x="7924805" y="19551"/>
                    <a:pt x="7924805" y="43668"/>
                  </a:cubicBezTo>
                  <a:lnTo>
                    <a:pt x="7924805" y="393013"/>
                  </a:lnTo>
                  <a:cubicBezTo>
                    <a:pt x="7924805" y="417130"/>
                    <a:pt x="7905254" y="436681"/>
                    <a:pt x="7881137" y="436681"/>
                  </a:cubicBezTo>
                  <a:lnTo>
                    <a:pt x="43668" y="436681"/>
                  </a:lnTo>
                  <a:cubicBezTo>
                    <a:pt x="19551" y="436681"/>
                    <a:pt x="0" y="417130"/>
                    <a:pt x="0" y="393013"/>
                  </a:cubicBezTo>
                  <a:lnTo>
                    <a:pt x="0" y="43668"/>
                  </a:lnTo>
                  <a:close/>
                </a:path>
              </a:pathLst>
            </a:custGeom>
            <a:solidFill>
              <a:srgbClr val="87DB9D"/>
            </a:solid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txBody>
            <a:bodyPr spcFirstLastPara="0" vert="horz" wrap="square" lIns="88990" tIns="88990" rIns="88990" bIns="88990" numCol="1" spcCol="1270" anchor="ctr" anchorCtr="0">
              <a:noAutofit/>
            </a:bodyPr>
            <a:lstStyle/>
            <a:p>
              <a:pPr algn="r" defTabSz="889000" rtl="1">
                <a:lnSpc>
                  <a:spcPct val="90000"/>
                </a:lnSpc>
                <a:spcBef>
                  <a:spcPct val="0"/>
                </a:spcBef>
                <a:spcAft>
                  <a:spcPct val="35000"/>
                </a:spcAft>
              </a:pPr>
              <a:r>
                <a:rPr lang="fa-IR" sz="2000" b="1" dirty="0">
                  <a:solidFill>
                    <a:schemeClr val="tx1"/>
                  </a:solidFill>
                  <a:cs typeface="B Nazanin" panose="00000400000000000000" pitchFamily="2" charset="-78"/>
                </a:rPr>
                <a:t>حفظ ترتیب وقایع و رویدادها (رویدادها به ترتیب نوشته </a:t>
              </a:r>
              <a:r>
                <a:rPr lang="fa-IR" sz="2000" b="1">
                  <a:solidFill>
                    <a:schemeClr val="tx1"/>
                  </a:solidFill>
                  <a:cs typeface="B Nazanin" panose="00000400000000000000" pitchFamily="2" charset="-78"/>
                </a:rPr>
                <a:t>شود.)</a:t>
              </a:r>
              <a:endParaRPr lang="en-US" sz="2000" b="1" dirty="0">
                <a:solidFill>
                  <a:schemeClr val="tx1"/>
                </a:solidFill>
                <a:cs typeface="B Nazanin" panose="00000400000000000000" pitchFamily="2" charset="-78"/>
              </a:endParaRPr>
            </a:p>
          </p:txBody>
        </p:sp>
        <p:sp>
          <p:nvSpPr>
            <p:cNvPr id="16" name="Freeform 15"/>
            <p:cNvSpPr/>
            <p:nvPr/>
          </p:nvSpPr>
          <p:spPr>
            <a:xfrm>
              <a:off x="4397549" y="3209194"/>
              <a:ext cx="196507" cy="163756"/>
            </a:xfrm>
            <a:custGeom>
              <a:avLst/>
              <a:gdLst>
                <a:gd name="connsiteX0" fmla="*/ 0 w 163755"/>
                <a:gd name="connsiteY0" fmla="*/ 39301 h 196506"/>
                <a:gd name="connsiteX1" fmla="*/ 81878 w 163755"/>
                <a:gd name="connsiteY1" fmla="*/ 39301 h 196506"/>
                <a:gd name="connsiteX2" fmla="*/ 81878 w 163755"/>
                <a:gd name="connsiteY2" fmla="*/ 0 h 196506"/>
                <a:gd name="connsiteX3" fmla="*/ 163755 w 163755"/>
                <a:gd name="connsiteY3" fmla="*/ 98253 h 196506"/>
                <a:gd name="connsiteX4" fmla="*/ 81878 w 163755"/>
                <a:gd name="connsiteY4" fmla="*/ 196506 h 196506"/>
                <a:gd name="connsiteX5" fmla="*/ 81878 w 163755"/>
                <a:gd name="connsiteY5" fmla="*/ 157205 h 196506"/>
                <a:gd name="connsiteX6" fmla="*/ 0 w 163755"/>
                <a:gd name="connsiteY6" fmla="*/ 157205 h 196506"/>
                <a:gd name="connsiteX7" fmla="*/ 0 w 163755"/>
                <a:gd name="connsiteY7" fmla="*/ 39301 h 196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755" h="196506">
                  <a:moveTo>
                    <a:pt x="131004" y="1"/>
                  </a:moveTo>
                  <a:lnTo>
                    <a:pt x="131004" y="98254"/>
                  </a:lnTo>
                  <a:lnTo>
                    <a:pt x="163755" y="98254"/>
                  </a:lnTo>
                  <a:lnTo>
                    <a:pt x="81878" y="196505"/>
                  </a:lnTo>
                  <a:lnTo>
                    <a:pt x="0" y="98254"/>
                  </a:lnTo>
                  <a:lnTo>
                    <a:pt x="32751" y="98254"/>
                  </a:lnTo>
                  <a:lnTo>
                    <a:pt x="32751" y="1"/>
                  </a:lnTo>
                  <a:lnTo>
                    <a:pt x="131004" y="1"/>
                  </a:lnTo>
                  <a:close/>
                </a:path>
              </a:pathLst>
            </a:custGeom>
            <a:solidFill>
              <a:srgbClr val="87DB9D"/>
            </a:solid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txBody>
            <a:bodyPr spcFirstLastPara="0" vert="horz" wrap="square" lIns="88990" tIns="88990" rIns="88990" bIns="88990" numCol="1" spcCol="1270" anchor="ctr" anchorCtr="0">
              <a:noAutofit/>
            </a:bodyPr>
            <a:lstStyle/>
            <a:p>
              <a:pPr algn="r" defTabSz="889000" rtl="1">
                <a:lnSpc>
                  <a:spcPct val="90000"/>
                </a:lnSpc>
                <a:spcBef>
                  <a:spcPct val="0"/>
                </a:spcBef>
                <a:spcAft>
                  <a:spcPct val="35000"/>
                </a:spcAft>
              </a:pPr>
              <a:endParaRPr lang="en-US" sz="2000" b="1">
                <a:solidFill>
                  <a:schemeClr val="tx1"/>
                </a:solidFill>
                <a:cs typeface="B Nazanin" panose="00000400000000000000" pitchFamily="2" charset="-78"/>
              </a:endParaRPr>
            </a:p>
          </p:txBody>
        </p:sp>
      </p:grpSp>
      <p:grpSp>
        <p:nvGrpSpPr>
          <p:cNvPr id="28" name="Group 27"/>
          <p:cNvGrpSpPr/>
          <p:nvPr/>
        </p:nvGrpSpPr>
        <p:grpSpPr>
          <a:xfrm>
            <a:off x="457200" y="3534488"/>
            <a:ext cx="7970520" cy="627729"/>
            <a:chOff x="533400" y="3400243"/>
            <a:chExt cx="7924805" cy="627729"/>
          </a:xfrm>
        </p:grpSpPr>
        <p:sp>
          <p:nvSpPr>
            <p:cNvPr id="17" name="Freeform 16"/>
            <p:cNvSpPr/>
            <p:nvPr/>
          </p:nvSpPr>
          <p:spPr>
            <a:xfrm>
              <a:off x="533400" y="3400243"/>
              <a:ext cx="7924805" cy="436681"/>
            </a:xfrm>
            <a:custGeom>
              <a:avLst/>
              <a:gdLst>
                <a:gd name="connsiteX0" fmla="*/ 0 w 7924805"/>
                <a:gd name="connsiteY0" fmla="*/ 43668 h 436681"/>
                <a:gd name="connsiteX1" fmla="*/ 43668 w 7924805"/>
                <a:gd name="connsiteY1" fmla="*/ 0 h 436681"/>
                <a:gd name="connsiteX2" fmla="*/ 7881137 w 7924805"/>
                <a:gd name="connsiteY2" fmla="*/ 0 h 436681"/>
                <a:gd name="connsiteX3" fmla="*/ 7924805 w 7924805"/>
                <a:gd name="connsiteY3" fmla="*/ 43668 h 436681"/>
                <a:gd name="connsiteX4" fmla="*/ 7924805 w 7924805"/>
                <a:gd name="connsiteY4" fmla="*/ 393013 h 436681"/>
                <a:gd name="connsiteX5" fmla="*/ 7881137 w 7924805"/>
                <a:gd name="connsiteY5" fmla="*/ 436681 h 436681"/>
                <a:gd name="connsiteX6" fmla="*/ 43668 w 7924805"/>
                <a:gd name="connsiteY6" fmla="*/ 436681 h 436681"/>
                <a:gd name="connsiteX7" fmla="*/ 0 w 7924805"/>
                <a:gd name="connsiteY7" fmla="*/ 393013 h 436681"/>
                <a:gd name="connsiteX8" fmla="*/ 0 w 7924805"/>
                <a:gd name="connsiteY8" fmla="*/ 43668 h 436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24805" h="436681">
                  <a:moveTo>
                    <a:pt x="0" y="43668"/>
                  </a:moveTo>
                  <a:cubicBezTo>
                    <a:pt x="0" y="19551"/>
                    <a:pt x="19551" y="0"/>
                    <a:pt x="43668" y="0"/>
                  </a:cubicBezTo>
                  <a:lnTo>
                    <a:pt x="7881137" y="0"/>
                  </a:lnTo>
                  <a:cubicBezTo>
                    <a:pt x="7905254" y="0"/>
                    <a:pt x="7924805" y="19551"/>
                    <a:pt x="7924805" y="43668"/>
                  </a:cubicBezTo>
                  <a:lnTo>
                    <a:pt x="7924805" y="393013"/>
                  </a:lnTo>
                  <a:cubicBezTo>
                    <a:pt x="7924805" y="417130"/>
                    <a:pt x="7905254" y="436681"/>
                    <a:pt x="7881137" y="436681"/>
                  </a:cubicBezTo>
                  <a:lnTo>
                    <a:pt x="43668" y="436681"/>
                  </a:lnTo>
                  <a:cubicBezTo>
                    <a:pt x="19551" y="436681"/>
                    <a:pt x="0" y="417130"/>
                    <a:pt x="0" y="393013"/>
                  </a:cubicBezTo>
                  <a:lnTo>
                    <a:pt x="0" y="43668"/>
                  </a:lnTo>
                  <a:close/>
                </a:path>
              </a:pathLst>
            </a:custGeom>
            <a:solidFill>
              <a:srgbClr val="87DB9D"/>
            </a:solid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txBody>
            <a:bodyPr spcFirstLastPara="0" vert="horz" wrap="square" lIns="88990" tIns="88990" rIns="88990" bIns="88990" numCol="1" spcCol="1270" anchor="ctr" anchorCtr="0">
              <a:noAutofit/>
            </a:bodyPr>
            <a:lstStyle/>
            <a:p>
              <a:pPr algn="r" defTabSz="889000" rtl="1">
                <a:lnSpc>
                  <a:spcPct val="90000"/>
                </a:lnSpc>
                <a:spcBef>
                  <a:spcPct val="0"/>
                </a:spcBef>
                <a:spcAft>
                  <a:spcPct val="35000"/>
                </a:spcAft>
              </a:pPr>
              <a:r>
                <a:rPr lang="fa-IR" sz="2000" b="1" dirty="0">
                  <a:solidFill>
                    <a:schemeClr val="tx1"/>
                  </a:solidFill>
                  <a:cs typeface="B Nazanin" panose="00000400000000000000" pitchFamily="2" charset="-78"/>
                </a:rPr>
                <a:t>بیان جزئیات و معرفی موضوع دقیق خاطره</a:t>
              </a:r>
            </a:p>
          </p:txBody>
        </p:sp>
        <p:sp>
          <p:nvSpPr>
            <p:cNvPr id="18" name="Freeform 17"/>
            <p:cNvSpPr/>
            <p:nvPr/>
          </p:nvSpPr>
          <p:spPr>
            <a:xfrm>
              <a:off x="4397549" y="3864216"/>
              <a:ext cx="196507" cy="163756"/>
            </a:xfrm>
            <a:custGeom>
              <a:avLst/>
              <a:gdLst>
                <a:gd name="connsiteX0" fmla="*/ 0 w 163755"/>
                <a:gd name="connsiteY0" fmla="*/ 39301 h 196506"/>
                <a:gd name="connsiteX1" fmla="*/ 81878 w 163755"/>
                <a:gd name="connsiteY1" fmla="*/ 39301 h 196506"/>
                <a:gd name="connsiteX2" fmla="*/ 81878 w 163755"/>
                <a:gd name="connsiteY2" fmla="*/ 0 h 196506"/>
                <a:gd name="connsiteX3" fmla="*/ 163755 w 163755"/>
                <a:gd name="connsiteY3" fmla="*/ 98253 h 196506"/>
                <a:gd name="connsiteX4" fmla="*/ 81878 w 163755"/>
                <a:gd name="connsiteY4" fmla="*/ 196506 h 196506"/>
                <a:gd name="connsiteX5" fmla="*/ 81878 w 163755"/>
                <a:gd name="connsiteY5" fmla="*/ 157205 h 196506"/>
                <a:gd name="connsiteX6" fmla="*/ 0 w 163755"/>
                <a:gd name="connsiteY6" fmla="*/ 157205 h 196506"/>
                <a:gd name="connsiteX7" fmla="*/ 0 w 163755"/>
                <a:gd name="connsiteY7" fmla="*/ 39301 h 196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755" h="196506">
                  <a:moveTo>
                    <a:pt x="131004" y="1"/>
                  </a:moveTo>
                  <a:lnTo>
                    <a:pt x="131004" y="98254"/>
                  </a:lnTo>
                  <a:lnTo>
                    <a:pt x="163755" y="98254"/>
                  </a:lnTo>
                  <a:lnTo>
                    <a:pt x="81878" y="196505"/>
                  </a:lnTo>
                  <a:lnTo>
                    <a:pt x="0" y="98254"/>
                  </a:lnTo>
                  <a:lnTo>
                    <a:pt x="32751" y="98254"/>
                  </a:lnTo>
                  <a:lnTo>
                    <a:pt x="32751" y="1"/>
                  </a:lnTo>
                  <a:lnTo>
                    <a:pt x="131004" y="1"/>
                  </a:lnTo>
                  <a:close/>
                </a:path>
              </a:pathLst>
            </a:custGeom>
            <a:solidFill>
              <a:srgbClr val="87DB9D"/>
            </a:solid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txBody>
            <a:bodyPr spcFirstLastPara="0" vert="horz" wrap="square" lIns="88990" tIns="88990" rIns="88990" bIns="88990" numCol="1" spcCol="1270" anchor="ctr" anchorCtr="0">
              <a:noAutofit/>
            </a:bodyPr>
            <a:lstStyle/>
            <a:p>
              <a:pPr algn="r" defTabSz="889000" rtl="1">
                <a:lnSpc>
                  <a:spcPct val="90000"/>
                </a:lnSpc>
                <a:spcBef>
                  <a:spcPct val="0"/>
                </a:spcBef>
                <a:spcAft>
                  <a:spcPct val="35000"/>
                </a:spcAft>
              </a:pPr>
              <a:endParaRPr lang="en-US" sz="2000" b="1">
                <a:solidFill>
                  <a:schemeClr val="tx1"/>
                </a:solidFill>
                <a:cs typeface="B Nazanin" panose="00000400000000000000" pitchFamily="2" charset="-78"/>
              </a:endParaRPr>
            </a:p>
          </p:txBody>
        </p:sp>
      </p:grpSp>
      <p:grpSp>
        <p:nvGrpSpPr>
          <p:cNvPr id="29" name="Group 28"/>
          <p:cNvGrpSpPr/>
          <p:nvPr/>
        </p:nvGrpSpPr>
        <p:grpSpPr>
          <a:xfrm>
            <a:off x="533401" y="4189510"/>
            <a:ext cx="7970520" cy="627729"/>
            <a:chOff x="609601" y="4055265"/>
            <a:chExt cx="7772403" cy="627729"/>
          </a:xfrm>
        </p:grpSpPr>
        <p:sp>
          <p:nvSpPr>
            <p:cNvPr id="19" name="Freeform 18"/>
            <p:cNvSpPr/>
            <p:nvPr/>
          </p:nvSpPr>
          <p:spPr>
            <a:xfrm>
              <a:off x="609601" y="4055265"/>
              <a:ext cx="7772403" cy="436681"/>
            </a:xfrm>
            <a:custGeom>
              <a:avLst/>
              <a:gdLst>
                <a:gd name="connsiteX0" fmla="*/ 0 w 7772403"/>
                <a:gd name="connsiteY0" fmla="*/ 43668 h 436681"/>
                <a:gd name="connsiteX1" fmla="*/ 43668 w 7772403"/>
                <a:gd name="connsiteY1" fmla="*/ 0 h 436681"/>
                <a:gd name="connsiteX2" fmla="*/ 7728735 w 7772403"/>
                <a:gd name="connsiteY2" fmla="*/ 0 h 436681"/>
                <a:gd name="connsiteX3" fmla="*/ 7772403 w 7772403"/>
                <a:gd name="connsiteY3" fmla="*/ 43668 h 436681"/>
                <a:gd name="connsiteX4" fmla="*/ 7772403 w 7772403"/>
                <a:gd name="connsiteY4" fmla="*/ 393013 h 436681"/>
                <a:gd name="connsiteX5" fmla="*/ 7728735 w 7772403"/>
                <a:gd name="connsiteY5" fmla="*/ 436681 h 436681"/>
                <a:gd name="connsiteX6" fmla="*/ 43668 w 7772403"/>
                <a:gd name="connsiteY6" fmla="*/ 436681 h 436681"/>
                <a:gd name="connsiteX7" fmla="*/ 0 w 7772403"/>
                <a:gd name="connsiteY7" fmla="*/ 393013 h 436681"/>
                <a:gd name="connsiteX8" fmla="*/ 0 w 7772403"/>
                <a:gd name="connsiteY8" fmla="*/ 43668 h 436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2403" h="436681">
                  <a:moveTo>
                    <a:pt x="0" y="43668"/>
                  </a:moveTo>
                  <a:cubicBezTo>
                    <a:pt x="0" y="19551"/>
                    <a:pt x="19551" y="0"/>
                    <a:pt x="43668" y="0"/>
                  </a:cubicBezTo>
                  <a:lnTo>
                    <a:pt x="7728735" y="0"/>
                  </a:lnTo>
                  <a:cubicBezTo>
                    <a:pt x="7752852" y="0"/>
                    <a:pt x="7772403" y="19551"/>
                    <a:pt x="7772403" y="43668"/>
                  </a:cubicBezTo>
                  <a:lnTo>
                    <a:pt x="7772403" y="393013"/>
                  </a:lnTo>
                  <a:cubicBezTo>
                    <a:pt x="7772403" y="417130"/>
                    <a:pt x="7752852" y="436681"/>
                    <a:pt x="7728735" y="436681"/>
                  </a:cubicBezTo>
                  <a:lnTo>
                    <a:pt x="43668" y="436681"/>
                  </a:lnTo>
                  <a:cubicBezTo>
                    <a:pt x="19551" y="436681"/>
                    <a:pt x="0" y="417130"/>
                    <a:pt x="0" y="393013"/>
                  </a:cubicBezTo>
                  <a:lnTo>
                    <a:pt x="0" y="43668"/>
                  </a:lnTo>
                  <a:close/>
                </a:path>
              </a:pathLst>
            </a:custGeom>
            <a:solidFill>
              <a:srgbClr val="87DB9D"/>
            </a:solid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txBody>
            <a:bodyPr spcFirstLastPara="0" vert="horz" wrap="square" lIns="88990" tIns="88990" rIns="88990" bIns="88990" numCol="1" spcCol="1270" anchor="ctr" anchorCtr="0">
              <a:noAutofit/>
            </a:bodyPr>
            <a:lstStyle/>
            <a:p>
              <a:pPr algn="r" defTabSz="889000" rtl="1">
                <a:lnSpc>
                  <a:spcPct val="90000"/>
                </a:lnSpc>
                <a:spcBef>
                  <a:spcPct val="0"/>
                </a:spcBef>
                <a:spcAft>
                  <a:spcPct val="35000"/>
                </a:spcAft>
              </a:pPr>
              <a:r>
                <a:rPr lang="fa-IR" sz="2000" b="1" dirty="0">
                  <a:solidFill>
                    <a:schemeClr val="tx1"/>
                  </a:solidFill>
                  <a:cs typeface="B Nazanin" panose="00000400000000000000" pitchFamily="2" charset="-78"/>
                </a:rPr>
                <a:t>بهره گیری از توصیف در </a:t>
              </a:r>
              <a:r>
                <a:rPr lang="fa-IR" sz="2000" b="1">
                  <a:solidFill>
                    <a:schemeClr val="tx1"/>
                  </a:solidFill>
                  <a:cs typeface="B Nazanin" panose="00000400000000000000" pitchFamily="2" charset="-78"/>
                </a:rPr>
                <a:t>خاطره نویسی</a:t>
              </a:r>
              <a:endParaRPr lang="en-US" sz="2000" b="1" dirty="0">
                <a:solidFill>
                  <a:schemeClr val="tx1"/>
                </a:solidFill>
                <a:cs typeface="B Nazanin" panose="00000400000000000000" pitchFamily="2" charset="-78"/>
              </a:endParaRPr>
            </a:p>
          </p:txBody>
        </p:sp>
        <p:sp>
          <p:nvSpPr>
            <p:cNvPr id="20" name="Freeform 19"/>
            <p:cNvSpPr/>
            <p:nvPr/>
          </p:nvSpPr>
          <p:spPr>
            <a:xfrm>
              <a:off x="4397549" y="4519238"/>
              <a:ext cx="196507" cy="163756"/>
            </a:xfrm>
            <a:custGeom>
              <a:avLst/>
              <a:gdLst>
                <a:gd name="connsiteX0" fmla="*/ 0 w 163755"/>
                <a:gd name="connsiteY0" fmla="*/ 39301 h 196506"/>
                <a:gd name="connsiteX1" fmla="*/ 81878 w 163755"/>
                <a:gd name="connsiteY1" fmla="*/ 39301 h 196506"/>
                <a:gd name="connsiteX2" fmla="*/ 81878 w 163755"/>
                <a:gd name="connsiteY2" fmla="*/ 0 h 196506"/>
                <a:gd name="connsiteX3" fmla="*/ 163755 w 163755"/>
                <a:gd name="connsiteY3" fmla="*/ 98253 h 196506"/>
                <a:gd name="connsiteX4" fmla="*/ 81878 w 163755"/>
                <a:gd name="connsiteY4" fmla="*/ 196506 h 196506"/>
                <a:gd name="connsiteX5" fmla="*/ 81878 w 163755"/>
                <a:gd name="connsiteY5" fmla="*/ 157205 h 196506"/>
                <a:gd name="connsiteX6" fmla="*/ 0 w 163755"/>
                <a:gd name="connsiteY6" fmla="*/ 157205 h 196506"/>
                <a:gd name="connsiteX7" fmla="*/ 0 w 163755"/>
                <a:gd name="connsiteY7" fmla="*/ 39301 h 196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755" h="196506">
                  <a:moveTo>
                    <a:pt x="131004" y="1"/>
                  </a:moveTo>
                  <a:lnTo>
                    <a:pt x="131004" y="98254"/>
                  </a:lnTo>
                  <a:lnTo>
                    <a:pt x="163755" y="98254"/>
                  </a:lnTo>
                  <a:lnTo>
                    <a:pt x="81878" y="196505"/>
                  </a:lnTo>
                  <a:lnTo>
                    <a:pt x="0" y="98254"/>
                  </a:lnTo>
                  <a:lnTo>
                    <a:pt x="32751" y="98254"/>
                  </a:lnTo>
                  <a:lnTo>
                    <a:pt x="32751" y="1"/>
                  </a:lnTo>
                  <a:lnTo>
                    <a:pt x="131004" y="1"/>
                  </a:lnTo>
                  <a:close/>
                </a:path>
              </a:pathLst>
            </a:custGeom>
            <a:solidFill>
              <a:srgbClr val="87DB9D"/>
            </a:solid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txBody>
            <a:bodyPr spcFirstLastPara="0" vert="horz" wrap="square" lIns="88990" tIns="88990" rIns="88990" bIns="88990" numCol="1" spcCol="1270" anchor="ctr" anchorCtr="0">
              <a:noAutofit/>
            </a:bodyPr>
            <a:lstStyle/>
            <a:p>
              <a:pPr algn="r" defTabSz="889000" rtl="1">
                <a:lnSpc>
                  <a:spcPct val="90000"/>
                </a:lnSpc>
                <a:spcBef>
                  <a:spcPct val="0"/>
                </a:spcBef>
                <a:spcAft>
                  <a:spcPct val="35000"/>
                </a:spcAft>
              </a:pPr>
              <a:endParaRPr lang="en-US" sz="2000" b="1">
                <a:solidFill>
                  <a:schemeClr val="tx1"/>
                </a:solidFill>
                <a:cs typeface="B Nazanin" panose="00000400000000000000" pitchFamily="2" charset="-78"/>
              </a:endParaRPr>
            </a:p>
          </p:txBody>
        </p:sp>
      </p:grpSp>
      <p:grpSp>
        <p:nvGrpSpPr>
          <p:cNvPr id="30" name="Group 29"/>
          <p:cNvGrpSpPr/>
          <p:nvPr/>
        </p:nvGrpSpPr>
        <p:grpSpPr>
          <a:xfrm>
            <a:off x="533401" y="4844532"/>
            <a:ext cx="7970520" cy="627729"/>
            <a:chOff x="609601" y="4710287"/>
            <a:chExt cx="7772403" cy="627729"/>
          </a:xfrm>
        </p:grpSpPr>
        <p:sp>
          <p:nvSpPr>
            <p:cNvPr id="21" name="Freeform 20"/>
            <p:cNvSpPr/>
            <p:nvPr/>
          </p:nvSpPr>
          <p:spPr>
            <a:xfrm>
              <a:off x="609601" y="4710287"/>
              <a:ext cx="7772403" cy="436681"/>
            </a:xfrm>
            <a:custGeom>
              <a:avLst/>
              <a:gdLst>
                <a:gd name="connsiteX0" fmla="*/ 0 w 7772403"/>
                <a:gd name="connsiteY0" fmla="*/ 43668 h 436681"/>
                <a:gd name="connsiteX1" fmla="*/ 43668 w 7772403"/>
                <a:gd name="connsiteY1" fmla="*/ 0 h 436681"/>
                <a:gd name="connsiteX2" fmla="*/ 7728735 w 7772403"/>
                <a:gd name="connsiteY2" fmla="*/ 0 h 436681"/>
                <a:gd name="connsiteX3" fmla="*/ 7772403 w 7772403"/>
                <a:gd name="connsiteY3" fmla="*/ 43668 h 436681"/>
                <a:gd name="connsiteX4" fmla="*/ 7772403 w 7772403"/>
                <a:gd name="connsiteY4" fmla="*/ 393013 h 436681"/>
                <a:gd name="connsiteX5" fmla="*/ 7728735 w 7772403"/>
                <a:gd name="connsiteY5" fmla="*/ 436681 h 436681"/>
                <a:gd name="connsiteX6" fmla="*/ 43668 w 7772403"/>
                <a:gd name="connsiteY6" fmla="*/ 436681 h 436681"/>
                <a:gd name="connsiteX7" fmla="*/ 0 w 7772403"/>
                <a:gd name="connsiteY7" fmla="*/ 393013 h 436681"/>
                <a:gd name="connsiteX8" fmla="*/ 0 w 7772403"/>
                <a:gd name="connsiteY8" fmla="*/ 43668 h 436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2403" h="436681">
                  <a:moveTo>
                    <a:pt x="0" y="43668"/>
                  </a:moveTo>
                  <a:cubicBezTo>
                    <a:pt x="0" y="19551"/>
                    <a:pt x="19551" y="0"/>
                    <a:pt x="43668" y="0"/>
                  </a:cubicBezTo>
                  <a:lnTo>
                    <a:pt x="7728735" y="0"/>
                  </a:lnTo>
                  <a:cubicBezTo>
                    <a:pt x="7752852" y="0"/>
                    <a:pt x="7772403" y="19551"/>
                    <a:pt x="7772403" y="43668"/>
                  </a:cubicBezTo>
                  <a:lnTo>
                    <a:pt x="7772403" y="393013"/>
                  </a:lnTo>
                  <a:cubicBezTo>
                    <a:pt x="7772403" y="417130"/>
                    <a:pt x="7752852" y="436681"/>
                    <a:pt x="7728735" y="436681"/>
                  </a:cubicBezTo>
                  <a:lnTo>
                    <a:pt x="43668" y="436681"/>
                  </a:lnTo>
                  <a:cubicBezTo>
                    <a:pt x="19551" y="436681"/>
                    <a:pt x="0" y="417130"/>
                    <a:pt x="0" y="393013"/>
                  </a:cubicBezTo>
                  <a:lnTo>
                    <a:pt x="0" y="43668"/>
                  </a:lnTo>
                  <a:close/>
                </a:path>
              </a:pathLst>
            </a:custGeom>
            <a:solidFill>
              <a:srgbClr val="87DB9D"/>
            </a:solid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txBody>
            <a:bodyPr spcFirstLastPara="0" vert="horz" wrap="square" lIns="88990" tIns="88990" rIns="88990" bIns="88990" numCol="1" spcCol="1270" anchor="ctr" anchorCtr="0">
              <a:noAutofit/>
            </a:bodyPr>
            <a:lstStyle/>
            <a:p>
              <a:pPr algn="r" defTabSz="889000" rtl="1">
                <a:lnSpc>
                  <a:spcPct val="90000"/>
                </a:lnSpc>
                <a:spcBef>
                  <a:spcPct val="0"/>
                </a:spcBef>
                <a:spcAft>
                  <a:spcPct val="35000"/>
                </a:spcAft>
              </a:pPr>
              <a:r>
                <a:rPr lang="fa-IR" sz="2000" b="1" dirty="0">
                  <a:solidFill>
                    <a:schemeClr val="tx1"/>
                  </a:solidFill>
                  <a:cs typeface="B Nazanin" panose="00000400000000000000" pitchFamily="2" charset="-78"/>
                </a:rPr>
                <a:t>به کارگیری نشانه های مناسب نگارشی و </a:t>
              </a:r>
              <a:r>
                <a:rPr lang="fa-IR" sz="2000" b="1">
                  <a:solidFill>
                    <a:schemeClr val="tx1"/>
                  </a:solidFill>
                  <a:cs typeface="B Nazanin" panose="00000400000000000000" pitchFamily="2" charset="-78"/>
                </a:rPr>
                <a:t>درست نویسی</a:t>
              </a:r>
              <a:endParaRPr lang="en-US" sz="2000" b="1" dirty="0">
                <a:solidFill>
                  <a:schemeClr val="tx1"/>
                </a:solidFill>
                <a:cs typeface="B Nazanin" panose="00000400000000000000" pitchFamily="2" charset="-78"/>
              </a:endParaRPr>
            </a:p>
          </p:txBody>
        </p:sp>
        <p:sp>
          <p:nvSpPr>
            <p:cNvPr id="22" name="Freeform 21"/>
            <p:cNvSpPr/>
            <p:nvPr/>
          </p:nvSpPr>
          <p:spPr>
            <a:xfrm>
              <a:off x="4397549" y="5174260"/>
              <a:ext cx="196507" cy="163756"/>
            </a:xfrm>
            <a:custGeom>
              <a:avLst/>
              <a:gdLst>
                <a:gd name="connsiteX0" fmla="*/ 0 w 163755"/>
                <a:gd name="connsiteY0" fmla="*/ 39301 h 196506"/>
                <a:gd name="connsiteX1" fmla="*/ 81878 w 163755"/>
                <a:gd name="connsiteY1" fmla="*/ 39301 h 196506"/>
                <a:gd name="connsiteX2" fmla="*/ 81878 w 163755"/>
                <a:gd name="connsiteY2" fmla="*/ 0 h 196506"/>
                <a:gd name="connsiteX3" fmla="*/ 163755 w 163755"/>
                <a:gd name="connsiteY3" fmla="*/ 98253 h 196506"/>
                <a:gd name="connsiteX4" fmla="*/ 81878 w 163755"/>
                <a:gd name="connsiteY4" fmla="*/ 196506 h 196506"/>
                <a:gd name="connsiteX5" fmla="*/ 81878 w 163755"/>
                <a:gd name="connsiteY5" fmla="*/ 157205 h 196506"/>
                <a:gd name="connsiteX6" fmla="*/ 0 w 163755"/>
                <a:gd name="connsiteY6" fmla="*/ 157205 h 196506"/>
                <a:gd name="connsiteX7" fmla="*/ 0 w 163755"/>
                <a:gd name="connsiteY7" fmla="*/ 39301 h 196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755" h="196506">
                  <a:moveTo>
                    <a:pt x="131004" y="1"/>
                  </a:moveTo>
                  <a:lnTo>
                    <a:pt x="131004" y="98254"/>
                  </a:lnTo>
                  <a:lnTo>
                    <a:pt x="163755" y="98254"/>
                  </a:lnTo>
                  <a:lnTo>
                    <a:pt x="81878" y="196505"/>
                  </a:lnTo>
                  <a:lnTo>
                    <a:pt x="0" y="98254"/>
                  </a:lnTo>
                  <a:lnTo>
                    <a:pt x="32751" y="98254"/>
                  </a:lnTo>
                  <a:lnTo>
                    <a:pt x="32751" y="1"/>
                  </a:lnTo>
                  <a:lnTo>
                    <a:pt x="131004" y="1"/>
                  </a:lnTo>
                  <a:close/>
                </a:path>
              </a:pathLst>
            </a:custGeom>
            <a:solidFill>
              <a:srgbClr val="87DB9D"/>
            </a:solid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txBody>
            <a:bodyPr spcFirstLastPara="0" vert="horz" wrap="square" lIns="88990" tIns="88990" rIns="88990" bIns="88990" numCol="1" spcCol="1270" anchor="ctr" anchorCtr="0">
              <a:noAutofit/>
            </a:bodyPr>
            <a:lstStyle/>
            <a:p>
              <a:pPr algn="r" defTabSz="889000" rtl="1">
                <a:lnSpc>
                  <a:spcPct val="90000"/>
                </a:lnSpc>
                <a:spcBef>
                  <a:spcPct val="0"/>
                </a:spcBef>
                <a:spcAft>
                  <a:spcPct val="35000"/>
                </a:spcAft>
              </a:pPr>
              <a:endParaRPr lang="en-US" sz="2000" b="1">
                <a:solidFill>
                  <a:schemeClr val="tx1"/>
                </a:solidFill>
                <a:cs typeface="B Nazanin" panose="00000400000000000000" pitchFamily="2" charset="-78"/>
              </a:endParaRPr>
            </a:p>
          </p:txBody>
        </p:sp>
      </p:grpSp>
      <p:sp>
        <p:nvSpPr>
          <p:cNvPr id="23" name="Freeform 22"/>
          <p:cNvSpPr/>
          <p:nvPr/>
        </p:nvSpPr>
        <p:spPr>
          <a:xfrm>
            <a:off x="533401" y="5499554"/>
            <a:ext cx="7970520" cy="436681"/>
          </a:xfrm>
          <a:custGeom>
            <a:avLst/>
            <a:gdLst>
              <a:gd name="connsiteX0" fmla="*/ 0 w 7772403"/>
              <a:gd name="connsiteY0" fmla="*/ 43668 h 436681"/>
              <a:gd name="connsiteX1" fmla="*/ 43668 w 7772403"/>
              <a:gd name="connsiteY1" fmla="*/ 0 h 436681"/>
              <a:gd name="connsiteX2" fmla="*/ 7728735 w 7772403"/>
              <a:gd name="connsiteY2" fmla="*/ 0 h 436681"/>
              <a:gd name="connsiteX3" fmla="*/ 7772403 w 7772403"/>
              <a:gd name="connsiteY3" fmla="*/ 43668 h 436681"/>
              <a:gd name="connsiteX4" fmla="*/ 7772403 w 7772403"/>
              <a:gd name="connsiteY4" fmla="*/ 393013 h 436681"/>
              <a:gd name="connsiteX5" fmla="*/ 7728735 w 7772403"/>
              <a:gd name="connsiteY5" fmla="*/ 436681 h 436681"/>
              <a:gd name="connsiteX6" fmla="*/ 43668 w 7772403"/>
              <a:gd name="connsiteY6" fmla="*/ 436681 h 436681"/>
              <a:gd name="connsiteX7" fmla="*/ 0 w 7772403"/>
              <a:gd name="connsiteY7" fmla="*/ 393013 h 436681"/>
              <a:gd name="connsiteX8" fmla="*/ 0 w 7772403"/>
              <a:gd name="connsiteY8" fmla="*/ 43668 h 436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2403" h="436681">
                <a:moveTo>
                  <a:pt x="0" y="43668"/>
                </a:moveTo>
                <a:cubicBezTo>
                  <a:pt x="0" y="19551"/>
                  <a:pt x="19551" y="0"/>
                  <a:pt x="43668" y="0"/>
                </a:cubicBezTo>
                <a:lnTo>
                  <a:pt x="7728735" y="0"/>
                </a:lnTo>
                <a:cubicBezTo>
                  <a:pt x="7752852" y="0"/>
                  <a:pt x="7772403" y="19551"/>
                  <a:pt x="7772403" y="43668"/>
                </a:cubicBezTo>
                <a:lnTo>
                  <a:pt x="7772403" y="393013"/>
                </a:lnTo>
                <a:cubicBezTo>
                  <a:pt x="7772403" y="417130"/>
                  <a:pt x="7752852" y="436681"/>
                  <a:pt x="7728735" y="436681"/>
                </a:cubicBezTo>
                <a:lnTo>
                  <a:pt x="43668" y="436681"/>
                </a:lnTo>
                <a:cubicBezTo>
                  <a:pt x="19551" y="436681"/>
                  <a:pt x="0" y="417130"/>
                  <a:pt x="0" y="393013"/>
                </a:cubicBezTo>
                <a:lnTo>
                  <a:pt x="0" y="43668"/>
                </a:lnTo>
                <a:close/>
              </a:path>
            </a:pathLst>
          </a:custGeom>
          <a:solidFill>
            <a:srgbClr val="87DB9D"/>
          </a:solid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txBody>
          <a:bodyPr spcFirstLastPara="0" vert="horz" wrap="square" lIns="88990" tIns="88990" rIns="88990" bIns="88990" numCol="1" spcCol="1270" anchor="ctr" anchorCtr="0">
            <a:noAutofit/>
          </a:bodyPr>
          <a:lstStyle/>
          <a:p>
            <a:pPr algn="r" defTabSz="889000" rtl="1">
              <a:lnSpc>
                <a:spcPct val="90000"/>
              </a:lnSpc>
              <a:spcBef>
                <a:spcPct val="0"/>
              </a:spcBef>
              <a:spcAft>
                <a:spcPct val="35000"/>
              </a:spcAft>
            </a:pPr>
            <a:r>
              <a:rPr lang="fa-IR" sz="2000" b="1" dirty="0">
                <a:solidFill>
                  <a:schemeClr val="tx1"/>
                </a:solidFill>
                <a:cs typeface="B Nazanin" panose="00000400000000000000" pitchFamily="2" charset="-78"/>
              </a:rPr>
              <a:t>رعایت ساختار و اصولِ </a:t>
            </a:r>
            <a:r>
              <a:rPr lang="fa-IR" sz="2000" b="1">
                <a:solidFill>
                  <a:schemeClr val="tx1"/>
                </a:solidFill>
                <a:cs typeface="B Nazanin" panose="00000400000000000000" pitchFamily="2" charset="-78"/>
              </a:rPr>
              <a:t>بند نویسی</a:t>
            </a:r>
            <a:endParaRPr lang="en-US" sz="2000" b="1" dirty="0">
              <a:solidFill>
                <a:schemeClr val="tx1"/>
              </a:solidFill>
              <a:cs typeface="B Nazanin" panose="00000400000000000000" pitchFamily="2" charset="-78"/>
            </a:endParaRPr>
          </a:p>
        </p:txBody>
      </p:sp>
      <p:sp>
        <p:nvSpPr>
          <p:cNvPr id="4" name="Title 3"/>
          <p:cNvSpPr>
            <a:spLocks noGrp="1"/>
          </p:cNvSpPr>
          <p:nvPr>
            <p:ph type="title"/>
          </p:nvPr>
        </p:nvSpPr>
        <p:spPr>
          <a:xfrm>
            <a:off x="798490" y="120000"/>
            <a:ext cx="8229600" cy="639763"/>
          </a:xfrm>
        </p:spPr>
        <p:txBody>
          <a:bodyPr/>
          <a:lstStyle/>
          <a:p>
            <a:pPr algn="r">
              <a:buNone/>
            </a:pPr>
            <a:r>
              <a:rPr lang="fa-IR" sz="3200" dirty="0">
                <a:solidFill>
                  <a:srgbClr val="C00000"/>
                </a:solidFill>
                <a:cs typeface="B Nazanin" panose="00000400000000000000" pitchFamily="2" charset="-78"/>
              </a:rPr>
              <a:t>رعایت موارد زیر در خاطره نویسی الزامی است:</a:t>
            </a:r>
            <a:endParaRPr lang="en-US" sz="3200" dirty="0">
              <a:solidFill>
                <a:srgbClr val="C00000"/>
              </a:solidFill>
              <a:cs typeface="B Nazanin" panose="00000400000000000000"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100"/>
                                  </p:iterate>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2000" fill="hold"/>
                                        <p:tgtEl>
                                          <p:spTgt spid="24"/>
                                        </p:tgtEl>
                                        <p:attrNameLst>
                                          <p:attrName>ppt_x</p:attrName>
                                        </p:attrNameLst>
                                      </p:cBhvr>
                                      <p:tavLst>
                                        <p:tav tm="0">
                                          <p:val>
                                            <p:strVal val="#ppt_x"/>
                                          </p:val>
                                        </p:tav>
                                        <p:tav tm="100000">
                                          <p:val>
                                            <p:strVal val="#ppt_x"/>
                                          </p:val>
                                        </p:tav>
                                      </p:tavLst>
                                    </p:anim>
                                    <p:anim calcmode="lin" valueType="num">
                                      <p:cBhvr additive="base">
                                        <p:cTn id="12" dur="20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additive="base">
                                        <p:cTn id="17" dur="2000" fill="hold"/>
                                        <p:tgtEl>
                                          <p:spTgt spid="25"/>
                                        </p:tgtEl>
                                        <p:attrNameLst>
                                          <p:attrName>ppt_x</p:attrName>
                                        </p:attrNameLst>
                                      </p:cBhvr>
                                      <p:tavLst>
                                        <p:tav tm="0">
                                          <p:val>
                                            <p:strVal val="#ppt_x"/>
                                          </p:val>
                                        </p:tav>
                                        <p:tav tm="100000">
                                          <p:val>
                                            <p:strVal val="#ppt_x"/>
                                          </p:val>
                                        </p:tav>
                                      </p:tavLst>
                                    </p:anim>
                                    <p:anim calcmode="lin" valueType="num">
                                      <p:cBhvr additive="base">
                                        <p:cTn id="18" dur="20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000" fill="hold"/>
                                        <p:tgtEl>
                                          <p:spTgt spid="26"/>
                                        </p:tgtEl>
                                        <p:attrNameLst>
                                          <p:attrName>ppt_x</p:attrName>
                                        </p:attrNameLst>
                                      </p:cBhvr>
                                      <p:tavLst>
                                        <p:tav tm="0">
                                          <p:val>
                                            <p:strVal val="#ppt_x"/>
                                          </p:val>
                                        </p:tav>
                                        <p:tav tm="100000">
                                          <p:val>
                                            <p:strVal val="#ppt_x"/>
                                          </p:val>
                                        </p:tav>
                                      </p:tavLst>
                                    </p:anim>
                                    <p:anim calcmode="lin" valueType="num">
                                      <p:cBhvr additive="base">
                                        <p:cTn id="24" dur="20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2000" fill="hold"/>
                                        <p:tgtEl>
                                          <p:spTgt spid="27"/>
                                        </p:tgtEl>
                                        <p:attrNameLst>
                                          <p:attrName>ppt_x</p:attrName>
                                        </p:attrNameLst>
                                      </p:cBhvr>
                                      <p:tavLst>
                                        <p:tav tm="0">
                                          <p:val>
                                            <p:strVal val="#ppt_x"/>
                                          </p:val>
                                        </p:tav>
                                        <p:tav tm="100000">
                                          <p:val>
                                            <p:strVal val="#ppt_x"/>
                                          </p:val>
                                        </p:tav>
                                      </p:tavLst>
                                    </p:anim>
                                    <p:anim calcmode="lin" valueType="num">
                                      <p:cBhvr additive="base">
                                        <p:cTn id="30" dur="20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anim calcmode="lin" valueType="num">
                                      <p:cBhvr additive="base">
                                        <p:cTn id="35" dur="2000" fill="hold"/>
                                        <p:tgtEl>
                                          <p:spTgt spid="28"/>
                                        </p:tgtEl>
                                        <p:attrNameLst>
                                          <p:attrName>ppt_x</p:attrName>
                                        </p:attrNameLst>
                                      </p:cBhvr>
                                      <p:tavLst>
                                        <p:tav tm="0">
                                          <p:val>
                                            <p:strVal val="#ppt_x"/>
                                          </p:val>
                                        </p:tav>
                                        <p:tav tm="100000">
                                          <p:val>
                                            <p:strVal val="#ppt_x"/>
                                          </p:val>
                                        </p:tav>
                                      </p:tavLst>
                                    </p:anim>
                                    <p:anim calcmode="lin" valueType="num">
                                      <p:cBhvr additive="base">
                                        <p:cTn id="36" dur="20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29"/>
                                        </p:tgtEl>
                                        <p:attrNameLst>
                                          <p:attrName>style.visibility</p:attrName>
                                        </p:attrNameLst>
                                      </p:cBhvr>
                                      <p:to>
                                        <p:strVal val="visible"/>
                                      </p:to>
                                    </p:set>
                                    <p:anim calcmode="lin" valueType="num">
                                      <p:cBhvr additive="base">
                                        <p:cTn id="41" dur="2000" fill="hold"/>
                                        <p:tgtEl>
                                          <p:spTgt spid="29"/>
                                        </p:tgtEl>
                                        <p:attrNameLst>
                                          <p:attrName>ppt_x</p:attrName>
                                        </p:attrNameLst>
                                      </p:cBhvr>
                                      <p:tavLst>
                                        <p:tav tm="0">
                                          <p:val>
                                            <p:strVal val="#ppt_x"/>
                                          </p:val>
                                        </p:tav>
                                        <p:tav tm="100000">
                                          <p:val>
                                            <p:strVal val="#ppt_x"/>
                                          </p:val>
                                        </p:tav>
                                      </p:tavLst>
                                    </p:anim>
                                    <p:anim calcmode="lin" valueType="num">
                                      <p:cBhvr additive="base">
                                        <p:cTn id="42" dur="20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30"/>
                                        </p:tgtEl>
                                        <p:attrNameLst>
                                          <p:attrName>style.visibility</p:attrName>
                                        </p:attrNameLst>
                                      </p:cBhvr>
                                      <p:to>
                                        <p:strVal val="visible"/>
                                      </p:to>
                                    </p:set>
                                    <p:anim calcmode="lin" valueType="num">
                                      <p:cBhvr additive="base">
                                        <p:cTn id="47" dur="2000" fill="hold"/>
                                        <p:tgtEl>
                                          <p:spTgt spid="30"/>
                                        </p:tgtEl>
                                        <p:attrNameLst>
                                          <p:attrName>ppt_x</p:attrName>
                                        </p:attrNameLst>
                                      </p:cBhvr>
                                      <p:tavLst>
                                        <p:tav tm="0">
                                          <p:val>
                                            <p:strVal val="#ppt_x"/>
                                          </p:val>
                                        </p:tav>
                                        <p:tav tm="100000">
                                          <p:val>
                                            <p:strVal val="#ppt_x"/>
                                          </p:val>
                                        </p:tav>
                                      </p:tavLst>
                                    </p:anim>
                                    <p:anim calcmode="lin" valueType="num">
                                      <p:cBhvr additive="base">
                                        <p:cTn id="48" dur="20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cBhvr additive="base">
                                        <p:cTn id="53" dur="2000" fill="hold"/>
                                        <p:tgtEl>
                                          <p:spTgt spid="23"/>
                                        </p:tgtEl>
                                        <p:attrNameLst>
                                          <p:attrName>ppt_x</p:attrName>
                                        </p:attrNameLst>
                                      </p:cBhvr>
                                      <p:tavLst>
                                        <p:tav tm="0">
                                          <p:val>
                                            <p:strVal val="#ppt_x"/>
                                          </p:val>
                                        </p:tav>
                                        <p:tav tm="100000">
                                          <p:val>
                                            <p:strVal val="#ppt_x"/>
                                          </p:val>
                                        </p:tav>
                                      </p:tavLst>
                                    </p:anim>
                                    <p:anim calcmode="lin" valueType="num">
                                      <p:cBhvr additive="base">
                                        <p:cTn id="54" dur="2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486400" y="76200"/>
            <a:ext cx="2971800" cy="639763"/>
          </a:xfrm>
        </p:spPr>
        <p:txBody>
          <a:bodyPr>
            <a:normAutofit/>
          </a:bodyPr>
          <a:lstStyle/>
          <a:p>
            <a:pPr algn="r">
              <a:buNone/>
            </a:pPr>
            <a:r>
              <a:rPr lang="fa-IR" dirty="0">
                <a:cs typeface="B Nazanin" panose="00000400000000000000" pitchFamily="2" charset="-78"/>
              </a:rPr>
              <a:t>یک نمونه خاطره :</a:t>
            </a:r>
            <a:endParaRPr lang="en-US" dirty="0">
              <a:cs typeface="B Nazanin" panose="00000400000000000000" pitchFamily="2" charset="-78"/>
            </a:endParaRPr>
          </a:p>
        </p:txBody>
      </p:sp>
      <p:sp>
        <p:nvSpPr>
          <p:cNvPr id="9" name="TextBox 8"/>
          <p:cNvSpPr txBox="1"/>
          <p:nvPr/>
        </p:nvSpPr>
        <p:spPr>
          <a:xfrm>
            <a:off x="-18245" y="838200"/>
            <a:ext cx="9067800" cy="4876800"/>
          </a:xfrm>
          <a:prstGeom prst="rect">
            <a:avLst/>
          </a:prstGeom>
        </p:spPr>
        <p:txBody>
          <a:bodyPr vert="horz" wrap="square" lIns="91440" tIns="45720" rIns="91440" bIns="45720" rtlCol="1" anchor="ctr">
            <a:noAutofit/>
          </a:bodyPr>
          <a:lstStyle/>
          <a:p>
            <a:pPr algn="r" rtl="1">
              <a:spcBef>
                <a:spcPct val="0"/>
              </a:spcBef>
            </a:pPr>
            <a:r>
              <a:rPr lang="fa-IR" sz="2000" b="1" dirty="0">
                <a:solidFill>
                  <a:srgbClr val="C00000"/>
                </a:solidFill>
                <a:cs typeface="B Nazanin" panose="00000400000000000000" pitchFamily="2" charset="-78"/>
              </a:rPr>
              <a:t>خاطره اولین سفر مشهد و زیارت امام رضا (ع)</a:t>
            </a:r>
          </a:p>
          <a:p>
            <a:pPr algn="r" rtl="1">
              <a:spcBef>
                <a:spcPct val="0"/>
              </a:spcBef>
            </a:pPr>
            <a:r>
              <a:rPr lang="fa-IR" sz="2000" dirty="0">
                <a:cs typeface="B Nazanin" panose="00000400000000000000" pitchFamily="2" charset="-78"/>
              </a:rPr>
              <a:t>نخستین بار که درعمرم می خواستیم به شهرمشهد سفر کنیم آنچنان هیجان زده بودم که خوشحالی تمام وجودم را گرفته بود در دلم هزار مرتبه خدا را شکر می کردم که توانسته ام به پا بوس امام رضا (ع) بروم تمام وسایلمان را جمع کرده بودیم و آماده ی حرکت بودیم تا اینکه صدای تلفن همه را از جا پراند ، من تلفن را برداشتم دایی بود با شادی فراوان سلام کردم دایی با لحنی غمگین گفت :پدرت ماشین نخریده و نمی توانید به مشهد بروید .وقتی این را شنیدم خیلی ناراحت شدم و تلفن از دستم افتاد. تا اینکه مادرم به سمت تلفن رفت وقتی با دایی حرف می زد می خندید بعد گفت : بلندشو می خواهیم حرکت کنیم؛ همگی از شادی پر کشیدیم مادرم گفت: که ماشین آماده است ودایی شوخی کرده است .</a:t>
            </a:r>
          </a:p>
          <a:p>
            <a:pPr algn="r" rtl="1">
              <a:spcBef>
                <a:spcPct val="0"/>
              </a:spcBef>
            </a:pPr>
            <a:r>
              <a:rPr lang="fa-IR" sz="2000" dirty="0">
                <a:cs typeface="B Nazanin" panose="00000400000000000000" pitchFamily="2" charset="-78"/>
              </a:rPr>
              <a:t>اصلا نفهمیدیم چطوری از جا بلند شدیم، حرکت کردیم و به مشهد رسیدیم ؛ با اینکه خسته بودیم اصلا نمی توانستم صبرکنم؛ در حرم خدمت امام سلام کردم ؛ مادرم مرا بغل کرد تا از دور زیارت کنم جلو رفته و کم کم خودم را به ضریح چسباندم چشمانم مانند ابر بهاری می گریست ، از مادرم خواهش کردم تا پول را داخل حرم بیندازد نذر کردم امام هر کسی را که بیمار است شفا بدهد. چند روزی در مشهد ماندیم و از جوار حرم امام غریب روز های خوبی سپری کردیم .</a:t>
            </a:r>
          </a:p>
          <a:p>
            <a:pPr algn="r" rtl="1">
              <a:spcBef>
                <a:spcPct val="0"/>
              </a:spcBef>
            </a:pPr>
            <a:r>
              <a:rPr lang="fa-IR" sz="2000" dirty="0">
                <a:cs typeface="B Nazanin" panose="00000400000000000000" pitchFamily="2" charset="-78"/>
              </a:rPr>
              <a:t>نماز های جماعت با حضور جمعیت انبوه ، غذا دادن به کبوتران حرم ، خواندن زیارت نامه دسته جمعی در کنار خانواده ، آب نوشیدن از صحن سقاخانه خاطرات شیرینی است که هیچ وقت فراموش نمی کنم. روز آخر دوباره برای زیارت امام رفتیم و بعد از زیارت یک آرزو کردم آخر اگر برای اولین بار به مشهد بروی و یک آرزو کنی به آرزویت می رسی من آرزو کردم یکی از خادمان حرم بشوم تا بتوانم همیشه در کنار او بمانم و بتوانم کاری برایش بکنم .</a:t>
            </a:r>
            <a:endParaRPr kumimoji="0" lang="fa-IR" sz="2800" i="0" u="none" strike="noStrike" kern="1200" cap="none" spc="0" normalizeH="0" baseline="0" noProof="0" dirty="0">
              <a:ln>
                <a:noFill/>
              </a:ln>
              <a:solidFill>
                <a:schemeClr val="tx1"/>
              </a:solidFill>
              <a:effectLst/>
              <a:uLnTx/>
              <a:uFillTx/>
              <a:latin typeface="Perpetua" pitchFamily="18" charset="0"/>
              <a:ea typeface="+mj-ea"/>
              <a:cs typeface="B Nazanin" panose="00000400000000000000"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100"/>
                                  </p:iterate>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1201"/>
                            </p:stCondLst>
                            <p:childTnLst>
                              <p:par>
                                <p:cTn id="8" presetID="26" presetClass="emph" presetSubtype="0" repeatCount="indefinite" fill="hold" grpId="1" nodeType="afterEffect">
                                  <p:stCondLst>
                                    <p:cond delay="0"/>
                                  </p:stCondLst>
                                  <p:iterate type="lt">
                                    <p:tmPct val="0"/>
                                  </p:iterate>
                                  <p:childTnLst>
                                    <p:animEffect transition="out" filter="fade">
                                      <p:cBhvr>
                                        <p:cTn id="9" dur="500" tmFilter="0, 0; .2, .5; .8, .5; 1, 0"/>
                                        <p:tgtEl>
                                          <p:spTgt spid="4"/>
                                        </p:tgtEl>
                                      </p:cBhvr>
                                    </p:animEffect>
                                    <p:animScale>
                                      <p:cBhvr>
                                        <p:cTn id="10" dur="250" autoRev="1" fill="hold"/>
                                        <p:tgtEl>
                                          <p:spTgt spid="4"/>
                                        </p:tgtEl>
                                      </p:cBhvr>
                                      <p:by x="105000" y="105000"/>
                                    </p:animScale>
                                  </p:childTnLst>
                                </p:cTn>
                              </p:par>
                            </p:childTnLst>
                          </p:cTn>
                        </p:par>
                        <p:par>
                          <p:cTn id="11" fill="hold">
                            <p:stCondLst>
                              <p:cond delay="1701"/>
                            </p:stCondLst>
                            <p:childTnLst>
                              <p:par>
                                <p:cTn id="12" presetID="1" presetClass="entr" presetSubtype="0" fill="hold" grpId="0" nodeType="afterEffect">
                                  <p:stCondLst>
                                    <p:cond delay="0"/>
                                  </p:stCondLst>
                                  <p:iterate type="lt">
                                    <p:tmAbs val="100"/>
                                  </p:iterate>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495800" y="76200"/>
            <a:ext cx="3962400" cy="639763"/>
          </a:xfrm>
        </p:spPr>
        <p:txBody>
          <a:bodyPr>
            <a:normAutofit/>
          </a:bodyPr>
          <a:lstStyle/>
          <a:p>
            <a:pPr algn="r">
              <a:buNone/>
            </a:pPr>
            <a:r>
              <a:rPr lang="fa-IR" dirty="0">
                <a:cs typeface="B Nazanin" panose="00000400000000000000" pitchFamily="2" charset="-78"/>
              </a:rPr>
              <a:t>یک نمونه خاطره صوتی :</a:t>
            </a:r>
            <a:endParaRPr lang="en-US" dirty="0">
              <a:cs typeface="B Nazanin" panose="00000400000000000000" pitchFamily="2" charset="-78"/>
            </a:endParaRPr>
          </a:p>
        </p:txBody>
      </p:sp>
      <p:pic>
        <p:nvPicPr>
          <p:cNvPr id="2" name="haj mohamad ahmadian-khaterat shohada 00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419600" y="3581400"/>
            <a:ext cx="609600" cy="609600"/>
          </a:xfrm>
          <a:prstGeom prst="rect">
            <a:avLst/>
          </a:prstGeom>
        </p:spPr>
      </p:pic>
      <p:sp>
        <p:nvSpPr>
          <p:cNvPr id="3" name="TextBox 2"/>
          <p:cNvSpPr txBox="1"/>
          <p:nvPr/>
        </p:nvSpPr>
        <p:spPr>
          <a:xfrm>
            <a:off x="152400" y="1143000"/>
            <a:ext cx="8686800" cy="1905000"/>
          </a:xfrm>
          <a:prstGeom prst="rect">
            <a:avLst/>
          </a:prstGeom>
        </p:spPr>
        <p:txBody>
          <a:bodyPr vert="horz" wrap="square" lIns="91440" tIns="45720" rIns="91440" bIns="45720" rtlCol="1" anchor="ctr">
            <a:normAutofit/>
          </a:bodyPr>
          <a:lstStyle/>
          <a:p>
            <a:pPr marL="0" marR="0" indent="0" algn="r" defTabSz="914400" rtl="1" eaLnBrk="1" fontAlgn="auto" latinLnBrk="0" hangingPunct="1">
              <a:lnSpc>
                <a:spcPct val="100000"/>
              </a:lnSpc>
              <a:spcBef>
                <a:spcPct val="0"/>
              </a:spcBef>
              <a:spcAft>
                <a:spcPts val="0"/>
              </a:spcAft>
              <a:buClrTx/>
              <a:buSzTx/>
              <a:buFontTx/>
              <a:buNone/>
              <a:tabLst/>
            </a:pPr>
            <a:r>
              <a:rPr kumimoji="0" lang="fa-IR" sz="2400" b="0" i="0" u="none" strike="noStrike" kern="1200" cap="none" spc="0" normalizeH="0" baseline="0" noProof="0" dirty="0">
                <a:ln>
                  <a:noFill/>
                </a:ln>
                <a:solidFill>
                  <a:schemeClr val="tx1"/>
                </a:solidFill>
                <a:effectLst/>
                <a:uLnTx/>
                <a:uFillTx/>
                <a:latin typeface="Perpetua" pitchFamily="18" charset="0"/>
                <a:ea typeface="+mj-ea"/>
                <a:cs typeface="B Nazanin" panose="00000400000000000000" pitchFamily="2" charset="-78"/>
              </a:rPr>
              <a:t>یکی از رایج</a:t>
            </a:r>
            <a:r>
              <a:rPr kumimoji="0" lang="fa-IR" sz="2400" b="0" i="0" u="none" strike="noStrike" kern="1200" cap="none" spc="0" normalizeH="0" noProof="0" dirty="0">
                <a:ln>
                  <a:noFill/>
                </a:ln>
                <a:solidFill>
                  <a:schemeClr val="tx1"/>
                </a:solidFill>
                <a:effectLst/>
                <a:uLnTx/>
                <a:uFillTx/>
                <a:latin typeface="Perpetua" pitchFamily="18" charset="0"/>
                <a:ea typeface="+mj-ea"/>
                <a:cs typeface="B Nazanin" panose="00000400000000000000" pitchFamily="2" charset="-78"/>
              </a:rPr>
              <a:t> ترین خاطره نویسی ها و خاطره گویی ها، بیان خاطرات 8 سال دفاع مقدس و وقایع مربوط به آن است.</a:t>
            </a:r>
          </a:p>
          <a:p>
            <a:pPr marL="0" marR="0" indent="0" algn="r" defTabSz="914400" rtl="1" eaLnBrk="1" fontAlgn="auto" latinLnBrk="0" hangingPunct="1">
              <a:lnSpc>
                <a:spcPct val="100000"/>
              </a:lnSpc>
              <a:spcBef>
                <a:spcPct val="0"/>
              </a:spcBef>
              <a:spcAft>
                <a:spcPts val="0"/>
              </a:spcAft>
              <a:buClrTx/>
              <a:buSzTx/>
              <a:buFontTx/>
              <a:buNone/>
              <a:tabLst/>
            </a:pPr>
            <a:r>
              <a:rPr lang="fa-IR" sz="2400" baseline="0" dirty="0">
                <a:latin typeface="Perpetua" pitchFamily="18" charset="0"/>
                <a:ea typeface="+mj-ea"/>
                <a:cs typeface="B Nazanin" panose="00000400000000000000" pitchFamily="2" charset="-78"/>
              </a:rPr>
              <a:t>برای</a:t>
            </a:r>
            <a:r>
              <a:rPr lang="fa-IR" sz="2400" dirty="0">
                <a:latin typeface="Perpetua" pitchFamily="18" charset="0"/>
                <a:ea typeface="+mj-ea"/>
                <a:cs typeface="B Nazanin" panose="00000400000000000000" pitchFamily="2" charset="-78"/>
              </a:rPr>
              <a:t> آشنایی بیشتر با شیوه ی خاطره نویسی به صوت زیر با دقت گوش دهید.</a:t>
            </a:r>
            <a:endParaRPr kumimoji="0" lang="fa-IR" sz="2400" b="0" i="0" u="none" strike="noStrike" kern="1200" cap="none" spc="0" normalizeH="0" baseline="0" noProof="0" dirty="0">
              <a:ln>
                <a:noFill/>
              </a:ln>
              <a:solidFill>
                <a:schemeClr val="tx1"/>
              </a:solidFill>
              <a:effectLst/>
              <a:uLnTx/>
              <a:uFillTx/>
              <a:latin typeface="Perpetua" pitchFamily="18" charset="0"/>
              <a:ea typeface="+mj-ea"/>
              <a:cs typeface="B Nazanin" panose="00000400000000000000" pitchFamily="2" charset="-78"/>
            </a:endParaRPr>
          </a:p>
        </p:txBody>
      </p:sp>
    </p:spTree>
    <p:extLst>
      <p:ext uri="{BB962C8B-B14F-4D97-AF65-F5344CB8AC3E}">
        <p14:creationId xmlns:p14="http://schemas.microsoft.com/office/powerpoint/2010/main" val="2842618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100"/>
                                  </p:iterate>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1601"/>
                            </p:stCondLst>
                            <p:childTnLst>
                              <p:par>
                                <p:cTn id="8" presetID="26" presetClass="emph" presetSubtype="0" repeatCount="indefinite" fill="hold" grpId="1" nodeType="afterEffect">
                                  <p:stCondLst>
                                    <p:cond delay="0"/>
                                  </p:stCondLst>
                                  <p:iterate type="lt">
                                    <p:tmPct val="0"/>
                                  </p:iterate>
                                  <p:childTnLst>
                                    <p:animEffect transition="out" filter="fade">
                                      <p:cBhvr>
                                        <p:cTn id="9" dur="500" tmFilter="0, 0; .2, .5; .8, .5; 1, 0"/>
                                        <p:tgtEl>
                                          <p:spTgt spid="4"/>
                                        </p:tgtEl>
                                      </p:cBhvr>
                                    </p:animEffect>
                                    <p:animScale>
                                      <p:cBhvr>
                                        <p:cTn id="10" dur="250" autoRev="1" fill="hold"/>
                                        <p:tgtEl>
                                          <p:spTgt spid="4"/>
                                        </p:tgtEl>
                                      </p:cBhvr>
                                      <p:by x="105000" y="105000"/>
                                    </p:animScale>
                                  </p:childTnLst>
                                </p:cTn>
                              </p:par>
                            </p:childTnLst>
                          </p:cTn>
                        </p:par>
                        <p:par>
                          <p:cTn id="11" fill="hold">
                            <p:stCondLst>
                              <p:cond delay="2101"/>
                            </p:stCondLst>
                            <p:childTnLst>
                              <p:par>
                                <p:cTn id="12" presetID="1" presetClass="entr" presetSubtype="0" fill="hold" grpId="0" nodeType="afterEffect">
                                  <p:stCondLst>
                                    <p:cond delay="0"/>
                                  </p:stCondLst>
                                  <p:iterate type="lt">
                                    <p:tmAbs val="100"/>
                                  </p:iterate>
                                  <p:childTnLst>
                                    <p:set>
                                      <p:cBhvr>
                                        <p:cTn id="13" dur="1" fill="hold">
                                          <p:stCondLst>
                                            <p:cond delay="0"/>
                                          </p:stCondLst>
                                        </p:cTn>
                                        <p:tgtEl>
                                          <p:spTgt spid="3"/>
                                        </p:tgtEl>
                                        <p:attrNameLst>
                                          <p:attrName>style.visibility</p:attrName>
                                        </p:attrNameLst>
                                      </p:cBhvr>
                                      <p:to>
                                        <p:strVal val="visible"/>
                                      </p:to>
                                    </p:set>
                                  </p:childTnLst>
                                </p:cTn>
                              </p:par>
                            </p:childTnLst>
                          </p:cTn>
                        </p:par>
                        <p:par>
                          <p:cTn id="14" fill="hold">
                            <p:stCondLst>
                              <p:cond delay="15202"/>
                            </p:stCondLst>
                            <p:childTnLst>
                              <p:par>
                                <p:cTn id="15" presetID="1" presetClass="mediacall" presetSubtype="0" fill="hold" nodeType="afterEffect">
                                  <p:stCondLst>
                                    <p:cond delay="0"/>
                                  </p:stCondLst>
                                  <p:childTnLst>
                                    <p:cmd type="call" cmd="playFrom(0.0)">
                                      <p:cBhvr>
                                        <p:cTn id="16" dur="3638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
                </p:tgtEl>
              </p:cMediaNode>
            </p:audio>
          </p:childTnLst>
        </p:cTn>
      </p:par>
    </p:tnLst>
    <p:bldLst>
      <p:bldP spid="4" grpId="0"/>
      <p:bldP spid="4" grpId="1"/>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4CF8616-1F39-42F9-9773-BF5048CEBAAE}"/>
              </a:ext>
            </a:extLst>
          </p:cNvPr>
          <p:cNvSpPr txBox="1"/>
          <p:nvPr/>
        </p:nvSpPr>
        <p:spPr>
          <a:xfrm>
            <a:off x="2514600" y="2667000"/>
            <a:ext cx="4614486" cy="3154710"/>
          </a:xfrm>
          <a:prstGeom prst="rect">
            <a:avLst/>
          </a:prstGeom>
          <a:noFill/>
        </p:spPr>
        <p:txBody>
          <a:bodyPr wrap="square" rtlCol="1">
            <a:spAutoFit/>
            <a:scene3d>
              <a:camera prst="orthographicFront"/>
              <a:lightRig rig="soft" dir="t">
                <a:rot lat="0" lon="0" rev="15600000"/>
              </a:lightRig>
            </a:scene3d>
            <a:sp3d extrusionH="57150" prstMaterial="softEdge">
              <a:bevelT w="25400" h="38100"/>
            </a:sp3d>
          </a:bodyPr>
          <a:lstStyle/>
          <a:p>
            <a:r>
              <a:rPr lang="fa-IR" sz="19900" b="1" dirty="0">
                <a:ln/>
                <a:solidFill>
                  <a:schemeClr val="accent4"/>
                </a:solidFill>
                <a:cs typeface="B Davat" panose="00000400000000000000" pitchFamily="2" charset="-78"/>
              </a:rPr>
              <a:t>پایان</a:t>
            </a:r>
          </a:p>
        </p:txBody>
      </p:sp>
      <p:sp>
        <p:nvSpPr>
          <p:cNvPr id="7" name="Title 4">
            <a:extLst>
              <a:ext uri="{FF2B5EF4-FFF2-40B4-BE49-F238E27FC236}">
                <a16:creationId xmlns:a16="http://schemas.microsoft.com/office/drawing/2014/main" id="{0A2393A0-C2AA-4001-921E-D5BDA8A32A87}"/>
              </a:ext>
            </a:extLst>
          </p:cNvPr>
          <p:cNvSpPr>
            <a:spLocks noGrp="1"/>
          </p:cNvSpPr>
          <p:nvPr>
            <p:ph type="title"/>
          </p:nvPr>
        </p:nvSpPr>
        <p:spPr>
          <a:xfrm>
            <a:off x="4495799" y="228600"/>
            <a:ext cx="4495799" cy="2169017"/>
          </a:xfrm>
        </p:spPr>
        <p:txBody>
          <a:bodyPr>
            <a:normAutofit fontScale="90000"/>
          </a:bodyPr>
          <a:lstStyle/>
          <a:p>
            <a:pPr algn="r">
              <a:buNone/>
            </a:pPr>
            <a:r>
              <a:rPr lang="fa-IR" dirty="0">
                <a:cs typeface="B Nazanin" panose="00000400000000000000" pitchFamily="2" charset="-78"/>
              </a:rPr>
              <a:t>حال انتظار می رود که شما هم با کمک این آموزش بتوانید خاطرات خود را به بهترین شکل ممکن و با رعایت مواردی که اشاره شد، بنویسید</a:t>
            </a:r>
          </a:p>
        </p:txBody>
      </p:sp>
      <p:sp>
        <p:nvSpPr>
          <p:cNvPr id="8" name="Title 4">
            <a:extLst>
              <a:ext uri="{FF2B5EF4-FFF2-40B4-BE49-F238E27FC236}">
                <a16:creationId xmlns:a16="http://schemas.microsoft.com/office/drawing/2014/main" id="{2920E287-996C-47E8-BC55-08789DB250E0}"/>
              </a:ext>
            </a:extLst>
          </p:cNvPr>
          <p:cNvSpPr txBox="1">
            <a:spLocks/>
          </p:cNvSpPr>
          <p:nvPr/>
        </p:nvSpPr>
        <p:spPr>
          <a:xfrm>
            <a:off x="152401" y="1160709"/>
            <a:ext cx="3200400" cy="914400"/>
          </a:xfrm>
          <a:prstGeom prst="rect">
            <a:avLst/>
          </a:prstGeom>
        </p:spPr>
        <p:txBody>
          <a:bodyPr vert="horz" lIns="91440" tIns="45720" rIns="91440" bIns="45720" rtlCol="0" anchor="b">
            <a:noAutofit/>
          </a:bodyPr>
          <a:lstStyle>
            <a:lvl1pPr algn="l" defTabSz="914400" rtl="1" eaLnBrk="1" latinLnBrk="0" hangingPunct="1">
              <a:spcBef>
                <a:spcPct val="0"/>
              </a:spcBef>
              <a:buClr>
                <a:schemeClr val="bg1">
                  <a:lumMod val="95000"/>
                </a:schemeClr>
              </a:buClr>
              <a:buFont typeface="Arial" pitchFamily="34" charset="0"/>
              <a:buChar char="•"/>
              <a:defRPr sz="1800" b="1" kern="1200" baseline="0">
                <a:solidFill>
                  <a:schemeClr val="bg1"/>
                </a:solidFill>
                <a:latin typeface="+mj-lt"/>
                <a:ea typeface="+mj-ea"/>
                <a:cs typeface="Segoe UI" pitchFamily="34" charset="0"/>
              </a:defRPr>
            </a:lvl1pPr>
          </a:lstStyle>
          <a:p>
            <a:pPr algn="r">
              <a:buFont typeface="Arial" pitchFamily="34" charset="0"/>
              <a:buNone/>
            </a:pPr>
            <a:r>
              <a:rPr lang="fa-IR" dirty="0">
                <a:solidFill>
                  <a:schemeClr val="tx1"/>
                </a:solidFill>
                <a:cs typeface="B Nazanin" panose="00000400000000000000" pitchFamily="2" charset="-78"/>
              </a:rPr>
              <a:t>پاسخ به سوالات نگارش درس سوم هم فراموش نشود.</a:t>
            </a:r>
          </a:p>
          <a:p>
            <a:pPr algn="r">
              <a:buFont typeface="Arial" pitchFamily="34" charset="0"/>
              <a:buNone/>
            </a:pPr>
            <a:r>
              <a:rPr lang="fa-IR" dirty="0">
                <a:solidFill>
                  <a:schemeClr val="tx1"/>
                </a:solidFill>
                <a:cs typeface="B Nazanin" panose="00000400000000000000" pitchFamily="2" charset="-78"/>
              </a:rPr>
              <a:t>موفق و پیروز باشید</a:t>
            </a:r>
          </a:p>
        </p:txBody>
      </p:sp>
    </p:spTree>
    <p:extLst>
      <p:ext uri="{BB962C8B-B14F-4D97-AF65-F5344CB8AC3E}">
        <p14:creationId xmlns:p14="http://schemas.microsoft.com/office/powerpoint/2010/main" val="3725173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100"/>
                                  </p:iterate>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9701"/>
                            </p:stCondLst>
                            <p:childTnLst>
                              <p:par>
                                <p:cTn id="8" presetID="1" presetClass="entr" presetSubtype="0" fill="hold" grpId="0" nodeType="afterEffect">
                                  <p:stCondLst>
                                    <p:cond delay="0"/>
                                  </p:stCondLst>
                                  <p:iterate type="lt">
                                    <p:tmAbs val="100"/>
                                  </p:iterate>
                                  <p:childTnLst>
                                    <p:set>
                                      <p:cBhvr>
                                        <p:cTn id="9" dur="1" fill="hold">
                                          <p:stCondLst>
                                            <p:cond delay="0"/>
                                          </p:stCondLst>
                                        </p:cTn>
                                        <p:tgtEl>
                                          <p:spTgt spid="8"/>
                                        </p:tgtEl>
                                        <p:attrNameLst>
                                          <p:attrName>style.visibility</p:attrName>
                                        </p:attrNameLst>
                                      </p:cBhvr>
                                      <p:to>
                                        <p:strVal val="visible"/>
                                      </p:to>
                                    </p:set>
                                  </p:childTnLst>
                                </p:cTn>
                              </p:par>
                            </p:childTnLst>
                          </p:cTn>
                        </p:par>
                        <p:par>
                          <p:cTn id="10" fill="hold">
                            <p:stCondLst>
                              <p:cond delay="14702"/>
                            </p:stCondLst>
                            <p:childTnLst>
                              <p:par>
                                <p:cTn id="11" presetID="3" presetClass="emph" presetSubtype="2" repeatCount="indefinite" fill="hold" grpId="1" nodeType="afterEffect">
                                  <p:stCondLst>
                                    <p:cond delay="0"/>
                                  </p:stCondLst>
                                  <p:iterate type="lt">
                                    <p:tmPct val="0"/>
                                  </p:iterate>
                                  <p:childTnLst>
                                    <p:animClr clrSpc="rgb" dir="cw">
                                      <p:cBhvr override="childStyle">
                                        <p:cTn id="12" dur="2000" fill="hold"/>
                                        <p:tgtEl>
                                          <p:spTgt spid="8"/>
                                        </p:tgtEl>
                                        <p:attrNameLst>
                                          <p:attrName>style.color</p:attrName>
                                        </p:attrNameLst>
                                      </p:cBhvr>
                                      <p:to>
                                        <a:srgbClr val="FC0808"/>
                                      </p:to>
                                    </p:animClr>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8" grpId="1"/>
    </p:bldLst>
  </p:timing>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76AFA805-4404-47D2-A142-C3A37E84F33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Gallery</Template>
  <TotalTime>117</TotalTime>
  <Words>628</Words>
  <Application>Microsoft Office PowerPoint</Application>
  <PresentationFormat>On-screen Show (4:3)</PresentationFormat>
  <Paragraphs>29</Paragraphs>
  <Slides>6</Slides>
  <Notes>1</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vt:i4>
      </vt:variant>
    </vt:vector>
  </HeadingPairs>
  <TitlesOfParts>
    <vt:vector size="14" baseType="lpstr">
      <vt:lpstr>Gill Sans MT</vt:lpstr>
      <vt:lpstr>IranNastaliq</vt:lpstr>
      <vt:lpstr>Arial</vt:lpstr>
      <vt:lpstr>Dubai</vt:lpstr>
      <vt:lpstr>Calibri</vt:lpstr>
      <vt:lpstr>Segoe UI</vt:lpstr>
      <vt:lpstr>Perpetua</vt:lpstr>
      <vt:lpstr>Gallery</vt:lpstr>
      <vt:lpstr>PowerPoint Presentation</vt:lpstr>
      <vt:lpstr>PowerPoint Presentation</vt:lpstr>
      <vt:lpstr>رعایت موارد زیر در خاطره نویسی الزامی است:</vt:lpstr>
      <vt:lpstr>یک نمونه خاطره :</vt:lpstr>
      <vt:lpstr>یک نمونه خاطره صوتی :</vt:lpstr>
      <vt:lpstr>حال انتظار می رود که شما هم با کمک این آموزش بتوانید خاطرات خود را به بهترین شکل ممکن و با رعایت مواردی که اشاره شد، بنویسید</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بسم الله الرحمن الرحیم</dc:title>
  <dc:subject/>
  <dc:creator>Admin</dc:creator>
  <cp:keywords/>
  <dc:description/>
  <cp:lastModifiedBy>Mizan-PC</cp:lastModifiedBy>
  <cp:revision>16</cp:revision>
  <dcterms:created xsi:type="dcterms:W3CDTF">2020-10-09T20:12:39Z</dcterms:created>
  <dcterms:modified xsi:type="dcterms:W3CDTF">2021-11-09T08:01:33Z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TC018572719991</vt:lpwstr>
  </property>
</Properties>
</file>