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91AF-6115-4A07-BD65-A5ABB703B89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4A9A-4C58-427E-A998-4FF66FAB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91AF-6115-4A07-BD65-A5ABB703B89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4A9A-4C58-427E-A998-4FF66FAB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91AF-6115-4A07-BD65-A5ABB703B89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4A9A-4C58-427E-A998-4FF66FAB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91AF-6115-4A07-BD65-A5ABB703B89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4A9A-4C58-427E-A998-4FF66FAB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91AF-6115-4A07-BD65-A5ABB703B89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4A9A-4C58-427E-A998-4FF66FAB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91AF-6115-4A07-BD65-A5ABB703B89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4A9A-4C58-427E-A998-4FF66FAB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91AF-6115-4A07-BD65-A5ABB703B89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4A9A-4C58-427E-A998-4FF66FAB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91AF-6115-4A07-BD65-A5ABB703B89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4A9A-4C58-427E-A998-4FF66FAB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91AF-6115-4A07-BD65-A5ABB703B89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4A9A-4C58-427E-A998-4FF66FAB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91AF-6115-4A07-BD65-A5ABB703B89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4A9A-4C58-427E-A998-4FF66FAB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91AF-6115-4A07-BD65-A5ABB703B89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4A9A-4C58-427E-A998-4FF66FABE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91AF-6115-4A07-BD65-A5ABB703B89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14A9A-4C58-427E-A998-4FF66FABE4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_20201021-174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shot_20201021-174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shot_20201021-1741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8200" y="838200"/>
            <a:ext cx="10926762" cy="546338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 همین طور چند عکس دیگر</a:t>
            </a:r>
            <a:endParaRPr lang="en-US" dirty="0"/>
          </a:p>
        </p:txBody>
      </p:sp>
      <p:pic>
        <p:nvPicPr>
          <p:cNvPr id="4" name="Content Placeholder 3" descr="kk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2619375" cy="1743075"/>
          </a:xfrm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600200"/>
            <a:ext cx="2695575" cy="1695450"/>
          </a:xfrm>
          <a:prstGeom prst="rect">
            <a:avLst/>
          </a:prstGeom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600200"/>
            <a:ext cx="2857500" cy="1676400"/>
          </a:xfrm>
          <a:prstGeom prst="rect">
            <a:avLst/>
          </a:prstGeom>
        </p:spPr>
      </p:pic>
      <p:pic>
        <p:nvPicPr>
          <p:cNvPr id="7" name="Picture 6" descr="fhth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2800"/>
            <a:ext cx="2619375" cy="1743075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3276600"/>
            <a:ext cx="3499556" cy="1828800"/>
          </a:xfrm>
          <a:prstGeom prst="rect">
            <a:avLst/>
          </a:prstGeom>
        </p:spPr>
      </p:pic>
      <p:pic>
        <p:nvPicPr>
          <p:cNvPr id="9" name="Picture 8" descr="download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200400"/>
            <a:ext cx="3048000" cy="1805836"/>
          </a:xfrm>
          <a:prstGeom prst="rect">
            <a:avLst/>
          </a:prstGeom>
        </p:spPr>
      </p:pic>
      <p:pic>
        <p:nvPicPr>
          <p:cNvPr id="10" name="Picture 9" descr="ggg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029200"/>
            <a:ext cx="27051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/>
          <a:p>
            <a:r>
              <a:rPr lang="fa-IR" sz="19900" dirty="0" smtClean="0"/>
              <a:t>پایان</a:t>
            </a:r>
            <a:endParaRPr lang="en-US" sz="19900" dirty="0"/>
          </a:p>
        </p:txBody>
      </p:sp>
      <p:pic>
        <p:nvPicPr>
          <p:cNvPr id="4" name="Content Placeholder 3" descr="201204021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 flipV="1">
            <a:off x="-4084108" y="6858000"/>
            <a:ext cx="508000" cy="381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و همین طور چند عکس دیگر</vt:lpstr>
      <vt:lpstr>پایان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</cp:revision>
  <dcterms:created xsi:type="dcterms:W3CDTF">2020-10-21T14:15:52Z</dcterms:created>
  <dcterms:modified xsi:type="dcterms:W3CDTF">2020-10-21T14:23:34Z</dcterms:modified>
</cp:coreProperties>
</file>