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65" r:id="rId1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29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171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5397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69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915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294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925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51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680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29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5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901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923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7262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21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420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51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D722-4430-4521-8FD1-215CDF8A7D53}" type="datetimeFigureOut">
              <a:rPr lang="fa-IR" smtClean="0"/>
              <a:t>26/04/1442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D5C9-BB95-4AA5-A802-B750BFBF179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46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83" y="828089"/>
            <a:ext cx="3209925" cy="4667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71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9" y="235131"/>
            <a:ext cx="11036178" cy="1854925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 9 : </a:t>
            </a:r>
            <a:r>
              <a:rPr lang="fa-IR" sz="3200" b="1" dirty="0" smtClean="0">
                <a:cs typeface="B Nazanin" panose="00000400000000000000" pitchFamily="2" charset="-78"/>
              </a:rPr>
              <a:t>درخت کاری</a:t>
            </a:r>
            <a:br>
              <a:rPr lang="fa-IR" sz="3200" b="1" dirty="0" smtClean="0">
                <a:cs typeface="B Nazanin" panose="00000400000000000000" pitchFamily="2" charset="-78"/>
              </a:rPr>
            </a:br>
            <a:r>
              <a:rPr lang="fa-IR" sz="3200" b="1" dirty="0" smtClean="0">
                <a:cs typeface="B Nazanin" panose="00000400000000000000" pitchFamily="2" charset="-78"/>
              </a:rPr>
              <a:t>کاشت در خت باعث زیبایی طبیعت و پاکیزه تر شدن هوا </a:t>
            </a:r>
            <a:br>
              <a:rPr lang="fa-IR" sz="3200" b="1" dirty="0" smtClean="0">
                <a:cs typeface="B Nazanin" panose="00000400000000000000" pitchFamily="2" charset="-78"/>
              </a:rPr>
            </a:b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10242" name="Picture 2" descr="توزیع بیش از ۱۰ میلیون اصله نهال برای روز درختکاری/شعار روز درختکاری: منابع  طبیعی بزرگترین سرمایه ملی کشو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6" y="2429432"/>
            <a:ext cx="6126479" cy="4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-277259"/>
            <a:ext cx="11318966" cy="2801935"/>
          </a:xfrm>
        </p:spPr>
        <p:txBody>
          <a:bodyPr>
            <a:normAutofit fontScale="90000"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10 </a:t>
            </a:r>
            <a:r>
              <a:rPr lang="fa-IR" b="1" dirty="0">
                <a:cs typeface="B Nazanin" panose="00000400000000000000" pitchFamily="2" charset="-78"/>
              </a:rPr>
              <a:t>: بهبود حمل و نقل عمومی 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11 </a:t>
            </a:r>
            <a:r>
              <a:rPr lang="fa-IR" b="1" dirty="0">
                <a:cs typeface="B Nazanin" panose="00000400000000000000" pitchFamily="2" charset="-78"/>
              </a:rPr>
              <a:t>: باز سازی اتوبوسهای فرسوده و نوسازی ناوگان حمل و نقل عمومی </a:t>
            </a:r>
            <a:br>
              <a:rPr lang="fa-IR" b="1" dirty="0">
                <a:cs typeface="B Nazanin" panose="00000400000000000000" pitchFamily="2" charset="-78"/>
              </a:rPr>
            </a:br>
            <a:r>
              <a:rPr lang="fa-IR" b="1" dirty="0">
                <a:cs typeface="B Nazanin" panose="00000400000000000000" pitchFamily="2" charset="-78"/>
              </a:rPr>
              <a:t>این کار ها باعث می شود آلودگی ها از بین برود . </a:t>
            </a:r>
            <a:br>
              <a:rPr lang="fa-IR" b="1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2050" name="Picture 2" descr="وقتی اتوبوس تیم کاشیما در تهران خراب شد +تصاوی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676"/>
            <a:ext cx="4376057" cy="4333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اتوبوس مسير &quot;نورآباد- تهران&quot; در آتش سوخت/ حقيقت چه بود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86" y="2926080"/>
            <a:ext cx="5605072" cy="3931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7" y="740472"/>
            <a:ext cx="10820399" cy="905450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12 : در زمستان به پرندگان آب دون بدهیم 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1026" name="Picture 2" descr="هم‌سفره‌های دوست‌داشتی - همشهری آنلای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8" y="2133602"/>
            <a:ext cx="7086597" cy="47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04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192833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13 : در کشاورزی از سموم شیمیایی استفاده نکنیم 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3074" name="Picture 2" descr="تهدید جان انسان‌ها با استفاده بی رویه کشاورزان قزوینی از کود‌ها و سموم شیمیای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7" y="2345192"/>
            <a:ext cx="6715486" cy="451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82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29" y="1815737"/>
            <a:ext cx="4728754" cy="2458189"/>
          </a:xfrm>
        </p:spPr>
        <p:txBody>
          <a:bodyPr>
            <a:noAutofit/>
          </a:bodyPr>
          <a:lstStyle/>
          <a:p>
            <a:pPr algn="ctr"/>
            <a:r>
              <a:rPr lang="fa-IR" sz="5400" b="1" dirty="0" smtClean="0">
                <a:cs typeface="B Nazanin" panose="00000400000000000000" pitchFamily="2" charset="-78"/>
              </a:rPr>
              <a:t> ( پایان تحقیق )</a:t>
            </a:r>
            <a:br>
              <a:rPr lang="fa-IR" sz="5400" b="1" dirty="0" smtClean="0">
                <a:cs typeface="B Nazanin" panose="00000400000000000000" pitchFamily="2" charset="-78"/>
              </a:rPr>
            </a:br>
            <a:r>
              <a:rPr lang="fa-IR" sz="5400" b="1" dirty="0" smtClean="0">
                <a:cs typeface="B Nazanin" panose="00000400000000000000" pitchFamily="2" charset="-78"/>
              </a:rPr>
              <a:t>کاری از امیر سجاد </a:t>
            </a:r>
            <a:r>
              <a:rPr lang="en-US" sz="5400" b="1" dirty="0" smtClean="0">
                <a:cs typeface="B Nazanin" panose="00000400000000000000" pitchFamily="2" charset="-78"/>
              </a:rPr>
              <a:t>AMSJ</a:t>
            </a:r>
            <a:endParaRPr lang="fa-IR" sz="5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99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593" y="924746"/>
            <a:ext cx="4156333" cy="2121281"/>
          </a:xfrm>
        </p:spPr>
        <p:txBody>
          <a:bodyPr>
            <a:noAutofit/>
          </a:bodyPr>
          <a:lstStyle/>
          <a:p>
            <a:pPr algn="ctr"/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امیر سجاد منتظری هدش </a:t>
            </a:r>
            <a:b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فعالیت :</a:t>
            </a:r>
            <a:b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</a:br>
            <a:r>
              <a:rPr lang="fa-I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راهکاری برای حفاظت از محیط زیست </a:t>
            </a:r>
            <a:endParaRPr lang="fa-I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026" name="Picture 2" descr="روز درختکاری چه روزی است؟ + تاریخچه، روز درختکاری در کشورهای دیگ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027"/>
            <a:ext cx="5082631" cy="38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862" y="389871"/>
            <a:ext cx="8074052" cy="956007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1 : آشغال نرختن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آشغال نریختن سبب می شود که جنگل ها رودها و دریاها کثیف نشوند 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373291" y="1540212"/>
            <a:ext cx="1005840" cy="190717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AutoShape 2" descr="رها سازی زباله در طبیعت چه بر سر ما و محیط زیست می آور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sp>
        <p:nvSpPr>
          <p:cNvPr id="6" name="AutoShape 4" descr="رها سازی زباله در طبیعت چه بر سر ما و محیط زیست می آور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AutoShape 6" descr="رها سازی زباله در طبیعت چه بر سر ما و محیط زیست می آورد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pic>
        <p:nvPicPr>
          <p:cNvPr id="8200" name="Picture 8" descr="رها سازی زباله در طبیعت چه بر سر ما و محیط زیست می آور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5178425" cy="33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83827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 2 : شکار نکردن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249" y="3955234"/>
            <a:ext cx="10490200" cy="9556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شکار نکردن باعث می شود که نسل حیوانات منقرض نشود</a:t>
            </a: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حیوانات بیشتری در کشورمان وجود داشته باشد . 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34149" y="1737360"/>
            <a:ext cx="914400" cy="190436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7170" name="Picture 2" descr="رویت یوزپلنگ ماده ایرانی و زنده شدن دوباره امید + فیلم | اعتمادآنلاین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43" y="1248804"/>
            <a:ext cx="4532757" cy="25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جریمه شکار پلنگ ایرانی 16 برابر شد/ مشاهده 400 پلنگ در کشو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59671" cy="32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7570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98" y="731519"/>
            <a:ext cx="10820399" cy="2157743"/>
          </a:xfrm>
        </p:spPr>
        <p:txBody>
          <a:bodyPr/>
          <a:lstStyle/>
          <a:p>
            <a:r>
              <a:rPr lang="fa-IR" dirty="0" smtClean="0"/>
              <a:t>3 : روی درخت ها علامت نگذاریم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899" y="4281805"/>
            <a:ext cx="10490200" cy="955675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tx1"/>
                </a:solidFill>
              </a:rPr>
              <a:t>باعث آسیب دیدن درخت ها می شویم .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7733754" y="2322235"/>
            <a:ext cx="1201421" cy="200886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6146" name="Picture 2" descr="قلع و قم درختان و نابودی جنگل بخاطر منفعت شخصی+ عکس - اخبار - اخبار - میان  خبر- پایگاه خبری تحلیلی شهرستان میاندرود - نسخه چاپی خب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"/>
            <a:ext cx="5120640" cy="68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97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67" y="1014790"/>
            <a:ext cx="10820399" cy="866261"/>
          </a:xfrm>
        </p:spPr>
        <p:txBody>
          <a:bodyPr/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 4 : قطع نکردن درخت ها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366" y="3307156"/>
            <a:ext cx="10490200" cy="955675"/>
          </a:xfrm>
        </p:spPr>
        <p:txBody>
          <a:bodyPr>
            <a:norm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قطع کردن درخت ها باعث می شود که دیگر جنگلی وجود نداشته باشد و دیگر هوای پاکیزه و تمیز نداشته باشیم </a:t>
            </a:r>
            <a:endParaRPr lang="fa-IR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523472" y="2075589"/>
            <a:ext cx="1161989" cy="109868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Nazanin" panose="00000400000000000000" pitchFamily="2" charset="-78"/>
            </a:endParaRPr>
          </a:p>
        </p:txBody>
      </p:sp>
      <p:pic>
        <p:nvPicPr>
          <p:cNvPr id="5122" name="Picture 2" descr="پاسخگوی قطع بی رویه درختان چیتگر شهرداری است/ بدون اجازه شورای شهر درختی  قطع نمی شو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487"/>
            <a:ext cx="4212772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افزایش قطع غیرقانونی درختان استان گیلان - تجارت‌نیو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94" y="4250871"/>
            <a:ext cx="4171406" cy="260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101393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 5 : به درختان آسیب نرسانیم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درخت ها فشار نیاوریم .</a:t>
            </a:r>
          </a:p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روی شاخه ی آن ها آویزان نشویم .</a:t>
            </a:r>
            <a:endParaRPr lang="fa-IR" sz="32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47657" y="2024744"/>
            <a:ext cx="927463" cy="1489165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AutoShape 2" descr="درخت بلوط | آشنایی با حیات وحش، درختان و محیط زیست جنگل های ایر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sp>
        <p:nvSpPr>
          <p:cNvPr id="6" name="AutoShape 4" descr="درخت بلوط | آشنایی با حیات وحش، درختان و محیط زیست جنگل های ایران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sp>
        <p:nvSpPr>
          <p:cNvPr id="7" name="AutoShape 6" descr="درخت بلوط | آشنایی با حیات وحش، درختان و محیط زیست جنگل های ایران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>
              <a:cs typeface="B Nazanin" panose="00000400000000000000" pitchFamily="2" charset="-78"/>
            </a:endParaRPr>
          </a:p>
        </p:txBody>
      </p:sp>
      <p:pic>
        <p:nvPicPr>
          <p:cNvPr id="4116" name="Picture 20" descr="درخت بلوط | آشنایی با حیات وحش، درختان و محیط زیست جنگل های ایر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146"/>
            <a:ext cx="4044768" cy="25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بذر درخت کنار به همراه آموزش کاشت درخت کنار - پوپونی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91" y="940525"/>
            <a:ext cx="3336909" cy="333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1" y="1175657"/>
            <a:ext cx="10820399" cy="707765"/>
          </a:xfrm>
        </p:spPr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6 : به حیوانات آزار و اذیت نرسانیم 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5633" y="4105420"/>
            <a:ext cx="10490200" cy="955675"/>
          </a:xfrm>
        </p:spPr>
        <p:txBody>
          <a:bodyPr>
            <a:normAutofit/>
          </a:bodyPr>
          <a:lstStyle/>
          <a:p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7 : هوارا آلوده نکنیم</a:t>
            </a:r>
            <a:endParaRPr lang="fa-IR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AutoShape 2" descr="چند نکته برای حفظ سلامتی خود در روزهای آلودگی هوا"/>
          <p:cNvSpPr>
            <a:spLocks noChangeAspect="1" noChangeArrowheads="1"/>
          </p:cNvSpPr>
          <p:nvPr/>
        </p:nvSpPr>
        <p:spPr bwMode="auto">
          <a:xfrm>
            <a:off x="677091" y="18703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 b="1">
              <a:cs typeface="B Nazanin" panose="00000400000000000000" pitchFamily="2" charset="-78"/>
            </a:endParaRPr>
          </a:p>
        </p:txBody>
      </p:sp>
      <p:pic>
        <p:nvPicPr>
          <p:cNvPr id="3076" name="Picture 4" descr="چند نکته برای حفظ سلامتی خود در روزهای آلودگی هو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367"/>
            <a:ext cx="5110722" cy="28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قدم زدن در دل جنگل های افسونگر ایران | پایگاه خبری جمارا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6060" cy="32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3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932" y="836022"/>
            <a:ext cx="10820399" cy="982086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8 : کنار درخت آتش روشن نکنیم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7131" y="2198103"/>
            <a:ext cx="10490200" cy="955675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زیرا باعث آتش سوزی می شود 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pic>
        <p:nvPicPr>
          <p:cNvPr id="9218" name="Picture 2" descr="آتش سوزی مراتع دهلران مهار شد - خبرگزاری مهر | اخبار ایران و جهان | Mehr  News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64823"/>
            <a:ext cx="7449195" cy="419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171</TotalTime>
  <Words>173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 Nazanin</vt:lpstr>
      <vt:lpstr>Century Gothic</vt:lpstr>
      <vt:lpstr>Times New Roman</vt:lpstr>
      <vt:lpstr>Vapor Trail</vt:lpstr>
      <vt:lpstr>PowerPoint Presentation</vt:lpstr>
      <vt:lpstr>امیر سجاد منتظری هدش  فعالیت : راهکاری برای حفاظت از محیط زیست </vt:lpstr>
      <vt:lpstr>1 : آشغال نرختن </vt:lpstr>
      <vt:lpstr> 2 : شکار نکردن </vt:lpstr>
      <vt:lpstr>3 : روی درخت ها علامت نگذاریم </vt:lpstr>
      <vt:lpstr> 4 : قطع نکردن درخت ها </vt:lpstr>
      <vt:lpstr> 5 : به درختان آسیب نرسانیم </vt:lpstr>
      <vt:lpstr>6 : به حیوانات آزار و اذیت نرسانیم </vt:lpstr>
      <vt:lpstr>8 : کنار درخت آتش روشن نکنیم</vt:lpstr>
      <vt:lpstr> 9 : درخت کاری کاشت در خت باعث زیبایی طبیعت و پاکیزه تر شدن هوا   </vt:lpstr>
      <vt:lpstr>10 : بهبود حمل و نقل عمومی  11 : باز سازی اتوبوسهای فرسوده و نوسازی ناوگان حمل و نقل عمومی  این کار ها باعث می شود آلودگی ها از بین برود .  </vt:lpstr>
      <vt:lpstr>12 : در زمستان به پرندگان آب دون بدهیم .</vt:lpstr>
      <vt:lpstr>13 : در کشاورزی از سموم شیمیایی استفاده نکنیم .</vt:lpstr>
      <vt:lpstr> ( پایان تحقیق ) کاری از امیر سجاد AMSJ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</dc:creator>
  <cp:lastModifiedBy>AS</cp:lastModifiedBy>
  <cp:revision>21</cp:revision>
  <dcterms:created xsi:type="dcterms:W3CDTF">2020-10-26T10:16:16Z</dcterms:created>
  <dcterms:modified xsi:type="dcterms:W3CDTF">2020-12-11T17:06:33Z</dcterms:modified>
</cp:coreProperties>
</file>