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2"/>
  </p:notesMasterIdLst>
  <p:sldIdLst>
    <p:sldId id="278" r:id="rId5"/>
    <p:sldId id="279" r:id="rId6"/>
    <p:sldId id="280" r:id="rId7"/>
    <p:sldId id="281" r:id="rId8"/>
    <p:sldId id="282" r:id="rId9"/>
    <p:sldId id="283" r:id="rId10"/>
    <p:sldId id="28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78" d="100"/>
          <a:sy n="78" d="100"/>
        </p:scale>
        <p:origin x="28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01546-198A-4195-BCF8-F0FF54C90E5E}" type="datetimeFigureOut">
              <a:rPr lang="en-US" smtClean="0"/>
              <a:t>5/22/2021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DE88F-1F85-4A27-9D34-D74A50E7B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847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5/22/2021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74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5/22/2021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50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5/22/2021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8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5/22/2021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529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5/22/2021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09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5/22/2021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64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5/22/2021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25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5/22/2021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86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5/22/2021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4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5/22/2021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20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5/22/2021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5/22/2021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9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5/22/2021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13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5/22/2021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55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5/22/2021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5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5/22/2021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78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 useBgFill="1">
        <p:nvSpPr>
          <p:cNvPr id="103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962" y="1673525"/>
            <a:ext cx="3485073" cy="857640"/>
          </a:xfrm>
        </p:spPr>
        <p:txBody>
          <a:bodyPr>
            <a:normAutofit/>
          </a:bodyPr>
          <a:lstStyle/>
          <a:p>
            <a:r>
              <a:rPr lang="fa-IR" sz="4000" dirty="0"/>
              <a:t>پژوهش درباره فضا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157933"/>
            <a:ext cx="3485072" cy="1026544"/>
          </a:xfrm>
        </p:spPr>
        <p:txBody>
          <a:bodyPr>
            <a:normAutofit/>
          </a:bodyPr>
          <a:lstStyle/>
          <a:p>
            <a:r>
              <a:rPr lang="fa-IR" sz="2300" dirty="0"/>
              <a:t>مهدیار صالح کندری</a:t>
            </a:r>
          </a:p>
          <a:p>
            <a:r>
              <a:rPr lang="fa-IR" dirty="0"/>
              <a:t>کلاس سوم .مدرسه ی میزان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1732449"/>
            <a:ext cx="4403596" cy="4058751"/>
          </a:xfrm>
        </p:spPr>
        <p:txBody>
          <a:bodyPr anchor="t">
            <a:normAutofit fontScale="92500" lnSpcReduction="10000"/>
          </a:bodyPr>
          <a:lstStyle/>
          <a:p>
            <a:pPr marL="36900" lvl="0" indent="0" algn="ctr">
              <a:buNone/>
            </a:pPr>
            <a:r>
              <a:rPr lang="ar-SA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تلسکوپ فضایی هابل به مدت 12 روز فضای کوچکی در آسمان را مورد بررسی قرار داد و توانست 10 هزار کهکشان با هر اندازه، شکل و رنگ رصد کند</a:t>
            </a:r>
            <a:endParaRPr lang="en-US" sz="4800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74E422B-F620-431B-B84B-730B0D8921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2195661"/>
              </p:ext>
            </p:extLst>
          </p:nvPr>
        </p:nvGraphicFramePr>
        <p:xfrm>
          <a:off x="477042" y="82553"/>
          <a:ext cx="5124672" cy="6848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7" imgW="0" imgH="360" progId="FoxitPhantomPDF.Document">
                  <p:embed/>
                </p:oleObj>
              </mc:Choice>
              <mc:Fallback>
                <p:oleObj name="PDF" r:id="rId7" imgW="0" imgH="360" progId="FoxitPhantomPDF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7042" y="82553"/>
                        <a:ext cx="5124672" cy="6848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0235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3E60FE-7D5B-4F3C-89C0-2E782DEFFC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7774" y="742122"/>
            <a:ext cx="9223514" cy="4611757"/>
          </a:xfrm>
        </p:spPr>
      </p:pic>
    </p:spTree>
    <p:extLst>
      <p:ext uri="{BB962C8B-B14F-4D97-AF65-F5344CB8AC3E}">
        <p14:creationId xmlns:p14="http://schemas.microsoft.com/office/powerpoint/2010/main" val="1827355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4D582-2799-4F94-8445-7A6DD4E39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218031" cy="675861"/>
          </a:xfrm>
        </p:spPr>
        <p:txBody>
          <a:bodyPr>
            <a:normAutofit fontScale="90000"/>
          </a:bodyPr>
          <a:lstStyle/>
          <a:p>
            <a:r>
              <a:rPr lang="ar-SA" sz="4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فضا کاملاً بی صدا است</a:t>
            </a:r>
            <a:endParaRPr lang="en-US" sz="8800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08ED3AA-F7E1-47EC-A573-9E8262438BDC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2156066"/>
              </p:ext>
            </p:extLst>
          </p:nvPr>
        </p:nvGraphicFramePr>
        <p:xfrm>
          <a:off x="4068417" y="1590261"/>
          <a:ext cx="3578088" cy="4658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2" imgW="0" imgH="360" progId="FoxitPhantomPDF.Document">
                  <p:embed/>
                </p:oleObj>
              </mc:Choice>
              <mc:Fallback>
                <p:oleObj name="PDF" r:id="rId2" imgW="0" imgH="360" progId="FoxitPhantomPDF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68417" y="1590261"/>
                        <a:ext cx="3578088" cy="46581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7647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C4EF3D2-1A15-404B-86B5-1D9C1BC00436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7969247"/>
              </p:ext>
            </p:extLst>
          </p:nvPr>
        </p:nvGraphicFramePr>
        <p:xfrm>
          <a:off x="2743201" y="795130"/>
          <a:ext cx="6811616" cy="5764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2" imgW="0" imgH="360" progId="FoxitPhantomPDF.Document">
                  <p:embed/>
                </p:oleObj>
              </mc:Choice>
              <mc:Fallback>
                <p:oleObj name="PDF" r:id="rId2" imgW="0" imgH="360" progId="FoxitPhantomPDF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43201" y="795130"/>
                        <a:ext cx="6811616" cy="57646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D8ED3348-0387-4906-A4B2-01020A607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747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C987F-5A82-4925-A288-A69725C86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ونوس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15431C2-0028-42DF-AB65-1505F51898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61183" y="2372140"/>
            <a:ext cx="3803373" cy="3445564"/>
          </a:xfrm>
        </p:spPr>
      </p:pic>
    </p:spTree>
    <p:extLst>
      <p:ext uri="{BB962C8B-B14F-4D97-AF65-F5344CB8AC3E}">
        <p14:creationId xmlns:p14="http://schemas.microsoft.com/office/powerpoint/2010/main" val="539762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EFA91-0229-437D-A35C-D13D4C1E5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2332382"/>
            <a:ext cx="10353762" cy="1257300"/>
          </a:xfrm>
        </p:spPr>
        <p:txBody>
          <a:bodyPr/>
          <a:lstStyle/>
          <a:p>
            <a:r>
              <a:rPr lang="fa-IR" dirty="0"/>
              <a:t>خیلی ممنون که با من همراه بودید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6263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{499EAC4B-B35A-4324-84A4-16C4D3B322EF}tf55705232_win32</Template>
  <TotalTime>25</TotalTime>
  <Words>56</Words>
  <Application>Microsoft Office PowerPoint</Application>
  <PresentationFormat>Widescreen</PresentationFormat>
  <Paragraphs>8</Paragraphs>
  <Slides>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Goudy Old Style</vt:lpstr>
      <vt:lpstr>Times New Roman</vt:lpstr>
      <vt:lpstr>Wingdings 2</vt:lpstr>
      <vt:lpstr>SlateVTI</vt:lpstr>
      <vt:lpstr>PDF</vt:lpstr>
      <vt:lpstr>پژوهش درباره فضا</vt:lpstr>
      <vt:lpstr>PowerPoint Presentation</vt:lpstr>
      <vt:lpstr>PowerPoint Presentation</vt:lpstr>
      <vt:lpstr>فضا کاملاً بی صدا است</vt:lpstr>
      <vt:lpstr>PowerPoint Presentation</vt:lpstr>
      <vt:lpstr>ونوس</vt:lpstr>
      <vt:lpstr>خیلی ممنون که با من همراه بودید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کنفرانس شماره 2</dc:title>
  <dc:creator>Arash Rastegar</dc:creator>
  <cp:lastModifiedBy>Arash Rastegar</cp:lastModifiedBy>
  <cp:revision>4</cp:revision>
  <dcterms:created xsi:type="dcterms:W3CDTF">2020-11-24T08:56:20Z</dcterms:created>
  <dcterms:modified xsi:type="dcterms:W3CDTF">2021-05-21T20:26:12Z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