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9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0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4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4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6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4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amnak.com/%D8%A7%D8%B3%DB%8C%D8%AF-%D9%81%D9%88%D9%84%DB%8C%DA%A9.p564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hetor.com/43198-%DA%A9%D8%B1%D8%A8%D9%88%D9%87%DB%8C%D8%AF%D8%B1%D8%A7%D8%AA-%DA%86%DB%8C%D8%B3%D8%A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2784-E8F2-4E33-B25D-8028F28D8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موضوع : ویتامین میوه ها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774B-CA20-4CBC-8821-E606FC192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کاری از : محمد صالح داد </a:t>
            </a:r>
            <a:r>
              <a:rPr lang="fa-IR" dirty="0" err="1"/>
              <a:t>گسترنیا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0815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BDB0-5284-4054-8D0B-270BCE3D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/>
              <a:t>سیب چه ویتامینی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4DB4-2EAF-4FF2-AF6E-7AFBFE90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0" y="1727200"/>
            <a:ext cx="2984430" cy="4326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/>
              <a:t>سیب 10 ویتامین دارد انواع ویتامین های سیب                  </a:t>
            </a:r>
            <a:r>
              <a:rPr lang="en-US" sz="2400" dirty="0"/>
              <a:t>A / B1 / B2 / B3 / B5 / B6 / B9 / C /E / K</a:t>
            </a:r>
            <a:endParaRPr lang="fa-IR" sz="2400" dirty="0"/>
          </a:p>
          <a:p>
            <a:pPr marL="0" indent="0">
              <a:buNone/>
            </a:pPr>
            <a:r>
              <a:rPr lang="fa-IR" sz="2400" dirty="0"/>
              <a:t>است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16EEE-C020-4313-B9FF-AC197AF4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754"/>
            <a:ext cx="8206964" cy="5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E720-4203-45AE-8776-EC51BFF2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0" y="446003"/>
            <a:ext cx="7943354" cy="1408197"/>
          </a:xfrm>
        </p:spPr>
        <p:txBody>
          <a:bodyPr>
            <a:normAutofit/>
          </a:bodyPr>
          <a:lstStyle/>
          <a:p>
            <a:pPr algn="r"/>
            <a:r>
              <a:rPr lang="fa-IR" sz="5400" dirty="0"/>
              <a:t>انار چه ویتامینی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FB67-BCEF-4CFE-9B47-ABCF0C14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400" y="2015732"/>
            <a:ext cx="2393454" cy="3450613"/>
          </a:xfrm>
        </p:spPr>
        <p:txBody>
          <a:bodyPr>
            <a:normAutofit/>
          </a:bodyPr>
          <a:lstStyle/>
          <a:p>
            <a:pPr algn="just"/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فیبر: 7 گرم</a:t>
            </a:r>
          </a:p>
          <a:p>
            <a:pPr algn="just"/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پروتئین: 3 گرم</a:t>
            </a:r>
          </a:p>
          <a:p>
            <a:pPr algn="just"/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ویتامین 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ttgm"/>
              </a:rPr>
              <a:t>C: 30</a:t>
            </a:r>
          </a:p>
          <a:p>
            <a:pPr algn="just"/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ویتامین 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ttgm"/>
              </a:rPr>
              <a:t>K: 36</a:t>
            </a:r>
          </a:p>
          <a:p>
            <a:pPr algn="just"/>
            <a:r>
              <a:rPr lang="fa-IR" sz="2400" b="0" i="0" dirty="0" err="1">
                <a:solidFill>
                  <a:srgbClr val="1F1F1F"/>
                </a:solidFill>
                <a:effectLst/>
                <a:latin typeface="ttgm"/>
              </a:rPr>
              <a:t>فولات</a:t>
            </a:r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: 16</a:t>
            </a:r>
            <a:endParaRPr lang="en-US" sz="2400" b="0" i="0" dirty="0">
              <a:solidFill>
                <a:srgbClr val="1F1F1F"/>
              </a:solidFill>
              <a:effectLst/>
              <a:latin typeface="ttgm"/>
            </a:endParaRPr>
          </a:p>
          <a:p>
            <a:pPr algn="just"/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پتاسیم: 12</a:t>
            </a:r>
            <a:endParaRPr lang="en-US" sz="2400" b="0" i="0" dirty="0">
              <a:solidFill>
                <a:srgbClr val="1F1F1F"/>
              </a:solidFill>
              <a:effectLst/>
              <a:latin typeface="ttg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05106-D6DC-49A0-9730-6C64535AC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56642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60B2-446F-4920-982F-407424B5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/>
              <a:t>پرتقال چه ویتامینی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D735-247C-4659-B6B1-9D1F5A45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79" y="2091932"/>
            <a:ext cx="9603275" cy="345061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انرژی 86 کیلو کالری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پروتئین 2 گرم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0" dirty="0" err="1">
                <a:solidFill>
                  <a:srgbClr val="000000"/>
                </a:solidFill>
                <a:effectLst/>
                <a:latin typeface="namnak"/>
              </a:rPr>
              <a:t>هیدرات</a:t>
            </a: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 کربن 22 گرم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فیبر 4 گرم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ویتامین </a:t>
            </a:r>
            <a:r>
              <a:rPr lang="en-US" sz="9600" b="0" i="0">
                <a:solidFill>
                  <a:srgbClr val="000000"/>
                </a:solidFill>
                <a:effectLst/>
                <a:latin typeface="namnak"/>
              </a:rPr>
              <a:t>C</a:t>
            </a:r>
            <a:endParaRPr lang="en-US" sz="9600" b="0" i="0" dirty="0">
              <a:solidFill>
                <a:srgbClr val="000000"/>
              </a:solidFill>
              <a:effectLst/>
              <a:latin typeface="namnak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namnak"/>
              </a:rPr>
              <a:t> </a:t>
            </a:r>
            <a:r>
              <a:rPr lang="fa-IR" sz="9600" b="1" i="0" u="none" strike="noStrike" dirty="0">
                <a:solidFill>
                  <a:srgbClr val="000000"/>
                </a:solidFill>
                <a:effectLst/>
                <a:latin typeface="namnak"/>
                <a:hlinkClick r:id="rId2" tooltip="خواص اسید فولیک"/>
              </a:rPr>
              <a:t>اسید فولیک</a:t>
            </a: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 55.2 میکرو گرم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1" dirty="0">
                <a:solidFill>
                  <a:srgbClr val="000000"/>
                </a:solidFill>
                <a:effectLst/>
                <a:latin typeface="namnak"/>
              </a:rPr>
              <a:t>پتاسیم</a:t>
            </a: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 333.04 میلی گرم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9600" b="0" i="0" dirty="0" err="1">
                <a:solidFill>
                  <a:srgbClr val="000000"/>
                </a:solidFill>
                <a:effectLst/>
                <a:latin typeface="namnak"/>
              </a:rPr>
              <a:t>تیاسین</a:t>
            </a:r>
            <a:r>
              <a:rPr lang="fa-IR" sz="9600" b="0" i="0" dirty="0">
                <a:solidFill>
                  <a:srgbClr val="000000"/>
                </a:solidFill>
                <a:effectLst/>
                <a:latin typeface="namnak"/>
              </a:rPr>
              <a:t> 0.16 میلی گرم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6B23A-5962-4101-BF57-FE73507B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755"/>
            <a:ext cx="7048500" cy="5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8B-E3C4-4E99-8CAA-E3B20CBB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/>
              <a:t>هندوانه چه ویتامینی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3820-A535-46FF-8017-3D49F441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146" y="2602868"/>
            <a:ext cx="4958854" cy="3450613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هندوانه منبع طبیعی از بهترین </a:t>
            </a:r>
            <a:r>
              <a:rPr lang="fa-IR" sz="2800" b="0" i="0" dirty="0" err="1">
                <a:solidFill>
                  <a:srgbClr val="212529"/>
                </a:solidFill>
                <a:effectLst/>
                <a:latin typeface="Vazir"/>
              </a:rPr>
              <a:t>آنتی‌اکسیدان‌ها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 بوده که طبیعت فراهم کرده است. آنتی ‌</a:t>
            </a:r>
            <a:r>
              <a:rPr lang="fa-IR" sz="2800" b="0" i="0" dirty="0" err="1">
                <a:solidFill>
                  <a:srgbClr val="212529"/>
                </a:solidFill>
                <a:effectLst/>
                <a:latin typeface="Vazir"/>
              </a:rPr>
              <a:t>اکسیدان‌هایی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 مثل ویتامین‌ 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Vazir"/>
              </a:rPr>
              <a:t>C 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و 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Vazir"/>
              </a:rPr>
              <a:t>A 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که از ما در برابر </a:t>
            </a:r>
            <a:r>
              <a:rPr lang="fa-IR" sz="2800" b="0" i="0" dirty="0" err="1">
                <a:solidFill>
                  <a:srgbClr val="212529"/>
                </a:solidFill>
                <a:effectLst/>
                <a:latin typeface="Vazir"/>
              </a:rPr>
              <a:t>بیماری‌ها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 محافظت </a:t>
            </a:r>
            <a:r>
              <a:rPr lang="fa-IR" sz="2800" b="0" i="0" dirty="0" err="1">
                <a:solidFill>
                  <a:srgbClr val="212529"/>
                </a:solidFill>
                <a:effectLst/>
                <a:latin typeface="Vazir"/>
              </a:rPr>
              <a:t>می‌کنند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. با مصرف هندوانه خطر کم ‌آب شدن بدن نیز کاهش </a:t>
            </a:r>
            <a:r>
              <a:rPr lang="fa-IR" sz="2800" b="0" i="0" dirty="0" err="1">
                <a:solidFill>
                  <a:srgbClr val="212529"/>
                </a:solidFill>
                <a:effectLst/>
                <a:latin typeface="Vazir"/>
              </a:rPr>
              <a:t>می‌یابد</a:t>
            </a:r>
            <a:r>
              <a:rPr lang="fa-IR" sz="2800" b="0" i="0" dirty="0">
                <a:solidFill>
                  <a:srgbClr val="212529"/>
                </a:solidFill>
                <a:effectLst/>
                <a:latin typeface="Vazir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57C69-02EF-45F2-9156-86D71701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755"/>
            <a:ext cx="7124701" cy="5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9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2BC3-B520-47AF-9740-64C9BFF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/>
              <a:t>توت فرنگی چه ویتامینی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32CD-FAE4-43FC-BAD3-0EFD8D0BA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100" y="1853755"/>
            <a:ext cx="3886200" cy="2451546"/>
          </a:xfrm>
        </p:spPr>
        <p:txBody>
          <a:bodyPr>
            <a:normAutofit/>
          </a:bodyPr>
          <a:lstStyle/>
          <a:p>
            <a:pPr algn="just"/>
            <a:r>
              <a:rPr lang="fa-IR" sz="2400" b="0" i="1" dirty="0">
                <a:solidFill>
                  <a:srgbClr val="1F1F1F"/>
                </a:solidFill>
                <a:effectLst/>
                <a:latin typeface="ttgm"/>
              </a:rPr>
              <a:t>توت فرنگی</a:t>
            </a:r>
            <a:r>
              <a:rPr lang="fa-IR" sz="2400" b="0" i="0" dirty="0">
                <a:solidFill>
                  <a:srgbClr val="1F1F1F"/>
                </a:solidFill>
                <a:effectLst/>
                <a:latin typeface="ttgm"/>
              </a:rPr>
              <a:t> طیف وسیعی از فواید را دارا است و می تواند از دفاع کردن بدن در برابر انواع بیماری ها پشتیبانی کند. بیش از 600 نوع توت فرنگی وجود دارد.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A7EB1-17A4-4AE1-8D0B-79341848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53754"/>
            <a:ext cx="7327901" cy="5004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A36C0-1D67-4014-9083-52C9A2A48FD5}"/>
              </a:ext>
            </a:extLst>
          </p:cNvPr>
          <p:cNvSpPr txBox="1"/>
          <p:nvPr/>
        </p:nvSpPr>
        <p:spPr>
          <a:xfrm>
            <a:off x="10718800" y="4305301"/>
            <a:ext cx="1473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b="0" i="0" dirty="0">
                <a:solidFill>
                  <a:srgbClr val="000000"/>
                </a:solidFill>
                <a:effectLst/>
                <a:latin typeface="namnak"/>
              </a:rPr>
              <a:t>کالری:49</a:t>
            </a:r>
          </a:p>
          <a:p>
            <a:pPr algn="just"/>
            <a:r>
              <a:rPr lang="fa-IR" sz="2400" b="0" i="0" dirty="0">
                <a:solidFill>
                  <a:srgbClr val="000000"/>
                </a:solidFill>
                <a:effectLst/>
                <a:latin typeface="namnak"/>
              </a:rPr>
              <a:t>قند:7 گرم</a:t>
            </a:r>
          </a:p>
          <a:p>
            <a:pPr algn="just"/>
            <a:r>
              <a:rPr lang="fa-IR" sz="2400" b="0" i="0" dirty="0">
                <a:solidFill>
                  <a:srgbClr val="000000"/>
                </a:solidFill>
                <a:effectLst/>
                <a:latin typeface="namnak"/>
              </a:rPr>
              <a:t>چربی:0 گرم</a:t>
            </a:r>
          </a:p>
          <a:p>
            <a:pPr algn="just"/>
            <a:r>
              <a:rPr lang="fa-IR" sz="2400" b="0" i="0" dirty="0">
                <a:solidFill>
                  <a:srgbClr val="000000"/>
                </a:solidFill>
                <a:effectLst/>
                <a:latin typeface="namnak"/>
              </a:rPr>
              <a:t>فیبر:3 گرم</a:t>
            </a:r>
          </a:p>
          <a:p>
            <a:br>
              <a:rPr lang="fa-IR" sz="2400" dirty="0"/>
            </a:b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27523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4D5A-AF5A-4018-8CFB-F3E9CE9D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79" y="765971"/>
            <a:ext cx="9603275" cy="1049235"/>
          </a:xfrm>
        </p:spPr>
        <p:txBody>
          <a:bodyPr>
            <a:normAutofit/>
          </a:bodyPr>
          <a:lstStyle/>
          <a:p>
            <a:pPr algn="r"/>
            <a:r>
              <a:rPr lang="fa-IR" sz="5400" dirty="0"/>
              <a:t>توت چه ویتامینی دارد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E774-6EBD-4BCA-BEDA-6271996ED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853754"/>
            <a:ext cx="6350000" cy="422512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۴۳ عدد کالری؛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۸۸% آب؛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۱٫۴ گرم پروتئین؛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۹٫۸ گرم </a:t>
            </a:r>
            <a:r>
              <a:rPr lang="fa-IR" sz="2600" b="0" i="0" u="none" strike="noStrike" dirty="0">
                <a:solidFill>
                  <a:srgbClr val="2196F3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کربوهیدرات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 (عمدتا شامل قندهای ساده، مانند گلوکز و </a:t>
            </a:r>
            <a:r>
              <a:rPr lang="fa-IR" sz="2600" b="0" i="0" dirty="0" err="1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فروکتوز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 و کمی نشاسته و فیبر)؛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۸٫۱ گرم شکر؛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۱٫۷ گرم فیبر (شامل ۲۵% فیبر محلول </a:t>
            </a:r>
            <a:r>
              <a:rPr lang="fa-IR" sz="2600" b="0" i="0" dirty="0" err="1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به‌شکل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600" b="0" i="0" dirty="0" err="1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پکتین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 و ۷۵% فیبر </a:t>
            </a:r>
            <a:r>
              <a:rPr lang="fa-IR" sz="2600" b="0" i="0" dirty="0" err="1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غیرمحلول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600" b="0" i="0" dirty="0" err="1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به‌شکل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600" b="0" i="0" dirty="0" err="1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لیگنین</a:t>
            </a: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)؛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sz="2600" b="0" i="0" dirty="0">
                <a:solidFill>
                  <a:srgbClr val="444444"/>
                </a:solidFill>
                <a:effectLst/>
                <a:latin typeface="IRANSans" panose="020B0506030804020204" pitchFamily="34" charset="-78"/>
                <a:cs typeface="IRANSans" panose="020B0506030804020204" pitchFamily="34" charset="-78"/>
              </a:rPr>
              <a:t>۰٫۴ گرم چربی.</a:t>
            </a:r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84D87-02C4-4F53-9A0F-2221F3C1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"/>
            <a:ext cx="52049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5C1D-34A1-489B-9675-23B78EB5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36219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fa-IR" sz="9600" dirty="0"/>
              <a:t>پایان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4FED-3DC7-4E5D-8504-68A2A39F6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01432"/>
            <a:ext cx="11785600" cy="3534168"/>
          </a:xfrm>
        </p:spPr>
        <p:txBody>
          <a:bodyPr>
            <a:normAutofit/>
          </a:bodyPr>
          <a:lstStyle/>
          <a:p>
            <a:pPr algn="ctr"/>
            <a:r>
              <a:rPr lang="fa-IR" sz="8000" dirty="0"/>
              <a:t>با تشکر از توجه شما</a:t>
            </a:r>
          </a:p>
          <a:p>
            <a:pPr algn="ctr"/>
            <a:r>
              <a:rPr lang="fa-IR" sz="8000" dirty="0"/>
              <a:t>3صلوات بر محمد و آل محمد</a:t>
            </a:r>
          </a:p>
        </p:txBody>
      </p:sp>
    </p:spTree>
    <p:extLst>
      <p:ext uri="{BB962C8B-B14F-4D97-AF65-F5344CB8AC3E}">
        <p14:creationId xmlns:p14="http://schemas.microsoft.com/office/powerpoint/2010/main" val="4996670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146</TotalTime>
  <Words>277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Gill Sans MT</vt:lpstr>
      <vt:lpstr>IRANSans</vt:lpstr>
      <vt:lpstr>namnak</vt:lpstr>
      <vt:lpstr>ttgm</vt:lpstr>
      <vt:lpstr>Vazir</vt:lpstr>
      <vt:lpstr>Gallery</vt:lpstr>
      <vt:lpstr>موضوع : ویتامین میوه ها</vt:lpstr>
      <vt:lpstr>سیب چه ویتامینی دارد</vt:lpstr>
      <vt:lpstr>انار چه ویتامینی دارد</vt:lpstr>
      <vt:lpstr>پرتقال چه ویتامینی دارد</vt:lpstr>
      <vt:lpstr>هندوانه چه ویتامینی دارد</vt:lpstr>
      <vt:lpstr>توت فرنگی چه ویتامینی دارد</vt:lpstr>
      <vt:lpstr>توت چه ویتامینی دارد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Mizan-PC</dc:creator>
  <cp:lastModifiedBy>Mizan-PC</cp:lastModifiedBy>
  <cp:revision>7</cp:revision>
  <dcterms:created xsi:type="dcterms:W3CDTF">2020-11-27T16:33:04Z</dcterms:created>
  <dcterms:modified xsi:type="dcterms:W3CDTF">2020-11-28T14:53:22Z</dcterms:modified>
</cp:coreProperties>
</file>