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6DDA-668F-470D-BAEE-3A442E0EC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انواع بیسکوییت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C1920-A77D-4187-AC9F-52BC91823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100" y="2057400"/>
            <a:ext cx="10741152" cy="1549400"/>
          </a:xfrm>
        </p:spPr>
        <p:txBody>
          <a:bodyPr>
            <a:noAutofit/>
          </a:bodyPr>
          <a:lstStyle/>
          <a:p>
            <a:r>
              <a:rPr lang="fa-IR" sz="4000" dirty="0"/>
              <a:t>🧡🧡💜💜❤️❤️💙💙💚💚💛💛💖💖💝💝😘😘😘💕💕💞💞🥰🥰</a:t>
            </a:r>
          </a:p>
        </p:txBody>
      </p:sp>
    </p:spTree>
    <p:extLst>
      <p:ext uri="{BB962C8B-B14F-4D97-AF65-F5344CB8AC3E}">
        <p14:creationId xmlns:p14="http://schemas.microsoft.com/office/powerpoint/2010/main" val="170391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73F6-EEA8-43CF-B3D5-1767CC65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EEE474-2698-4701-9B6A-881599F3F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5116" y="2397710"/>
            <a:ext cx="6286884" cy="4460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7A6445-F5E9-44B8-8876-E0517C006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069"/>
            <a:ext cx="5905116" cy="3533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C84C5C-3E49-4776-9D25-9646704B0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528172"/>
            <a:ext cx="5905117" cy="3329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280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8B65E-D710-47C4-AECA-B41380EA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628A6-6577-48D0-91B3-DB353438C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11"/>
          <a:stretch/>
        </p:blipFill>
        <p:spPr>
          <a:xfrm>
            <a:off x="-1" y="729088"/>
            <a:ext cx="5940233" cy="6128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9ECB6B-C61D-434E-BA72-7B380545E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233" y="2460569"/>
            <a:ext cx="6251768" cy="4397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626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AD6B-9DFA-42A2-BB96-18C1DFC4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7FDC1-1104-4D34-A5F0-AD6BD7CDC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185" y="1397000"/>
            <a:ext cx="5985815" cy="546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6752AF-62C7-4FFA-94AF-36FEA0380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3101"/>
            <a:ext cx="6184900" cy="618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248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1055-BE0E-4CB4-9AC4-71D17C7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EF350-28A1-4896-8C15-5D6986E68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3434212"/>
            <a:ext cx="6416675" cy="3550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292BD4-F7D1-432F-BF89-3EA572249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17911"/>
            <a:ext cx="6416675" cy="3416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9757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B2A89-462B-4446-8F2A-4DC237F2B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15C75-7241-4A6C-A60D-E33EA1D20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872"/>
            <a:ext cx="5954292" cy="5954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12E132-8970-429C-BC73-ED16097BD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92" y="61418"/>
            <a:ext cx="6237708" cy="320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823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0989D-0EDF-46AF-A26B-10BE0B92C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56CD7-476F-461F-9551-A56790A6E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447800"/>
            <a:ext cx="5410201" cy="5410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0D8259-B5D7-4B51-A931-839E97A0A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1" y="0"/>
            <a:ext cx="6908801" cy="613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510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F25F-A663-4640-8729-21EA8835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361A5-8108-4ECC-93EC-7CBEF2D35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6FA21-6302-40C9-89A3-82EA88A1D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32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198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F5B72-9CD5-4D64-8DBA-8F4E729AF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214182" cy="4972163"/>
          </a:xfrm>
        </p:spPr>
        <p:txBody>
          <a:bodyPr>
            <a:normAutofit fontScale="90000"/>
          </a:bodyPr>
          <a:lstStyle/>
          <a:p>
            <a:r>
              <a:rPr lang="fa-IR" sz="6000" dirty="0"/>
              <a:t>👋👋👋👋👋👋</a:t>
            </a:r>
            <a:br>
              <a:rPr lang="fa-IR" sz="6000" dirty="0"/>
            </a:br>
            <a:r>
              <a:rPr lang="fa-IR" sz="6000" dirty="0"/>
              <a:t>👋👋</a:t>
            </a:r>
            <a:br>
              <a:rPr lang="fa-IR" sz="6000" dirty="0"/>
            </a:br>
            <a:r>
              <a:rPr lang="fa-IR" sz="6000" dirty="0"/>
              <a:t>خداحافظ</a:t>
            </a:r>
            <a:br>
              <a:rPr lang="fa-IR" sz="6000" dirty="0"/>
            </a:br>
            <a:r>
              <a:rPr lang="fa-IR" sz="6000" dirty="0"/>
              <a:t>خدا نگهدار</a:t>
            </a:r>
            <a:br>
              <a:rPr lang="fa-IR" sz="6000" dirty="0"/>
            </a:br>
            <a:r>
              <a:rPr lang="fa-IR" sz="6000" dirty="0" err="1"/>
              <a:t>بای</a:t>
            </a:r>
            <a:r>
              <a:rPr lang="fa-IR" sz="6000" dirty="0"/>
              <a:t> </a:t>
            </a:r>
            <a:r>
              <a:rPr lang="fa-IR" sz="6000" dirty="0" err="1"/>
              <a:t>بای</a:t>
            </a:r>
            <a:endParaRPr lang="fa-IR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5432-F419-4229-A9F6-B9DAF8C5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368300"/>
            <a:ext cx="8724900" cy="5616448"/>
          </a:xfrm>
        </p:spPr>
        <p:txBody>
          <a:bodyPr>
            <a:normAutofit/>
          </a:bodyPr>
          <a:lstStyle/>
          <a:p>
            <a:r>
              <a:rPr lang="fa-IR" sz="10000" dirty="0"/>
              <a:t>پایان که یعنی</a:t>
            </a:r>
          </a:p>
          <a:p>
            <a:r>
              <a:rPr lang="fa-IR" sz="10000" dirty="0"/>
              <a:t>👈👈👈</a:t>
            </a:r>
          </a:p>
        </p:txBody>
      </p:sp>
    </p:spTree>
    <p:extLst>
      <p:ext uri="{BB962C8B-B14F-4D97-AF65-F5344CB8AC3E}">
        <p14:creationId xmlns:p14="http://schemas.microsoft.com/office/powerpoint/2010/main" val="236047764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</TotalTime>
  <Words>18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Corbel</vt:lpstr>
      <vt:lpstr>Wingdings 2</vt:lpstr>
      <vt:lpstr>Frame</vt:lpstr>
      <vt:lpstr>انواع بیسکوییت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👋👋👋👋👋👋 👋👋 خداحافظ خدا نگهدار بای بای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Mizan-PC</dc:creator>
  <cp:lastModifiedBy>Mizan-PC</cp:lastModifiedBy>
  <cp:revision>3</cp:revision>
  <dcterms:created xsi:type="dcterms:W3CDTF">2021-06-02T16:01:51Z</dcterms:created>
  <dcterms:modified xsi:type="dcterms:W3CDTF">2021-06-02T16:25:51Z</dcterms:modified>
</cp:coreProperties>
</file>