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2088300"/>
            <a:ext cx="7556686" cy="2242311"/>
          </a:xfrm>
        </p:spPr>
        <p:txBody>
          <a:bodyPr>
            <a:normAutofit/>
          </a:bodyPr>
          <a:lstStyle/>
          <a:p>
            <a:pPr algn="ctr"/>
            <a:r>
              <a:rPr lang="fa-IR" sz="8800" dirty="0"/>
              <a:t>وسایل آهنگ سازی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نویسنده </a:t>
            </a:r>
            <a:r>
              <a:rPr lang="fa-IR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محمدصالح</a:t>
            </a:r>
            <a:r>
              <a:rPr lang="fa-I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a-IR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دادگسترنیا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fa-IR" sz="4800" i="1" dirty="0">
                <a:solidFill>
                  <a:srgbClr val="FFFFFF"/>
                </a:solidFill>
              </a:rPr>
              <a:t>ما در اینجا وسایلی را می بینیم که با آن ها آهنگ می سازند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AEE90-B0FF-4F3F-A206-4BAE3608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842415"/>
            <a:ext cx="4297750" cy="354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5112F-B486-4C83-8FED-9136148A2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24" y="0"/>
            <a:ext cx="5109175" cy="4252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0BFA48-FFCE-42EB-9F9D-B2F45DD5E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4"/>
            <a:ext cx="6371624" cy="21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5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7AD5D-A425-496D-A96E-557C4F3F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45" y="0"/>
            <a:ext cx="8751755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E6A5A-99AA-480F-B5E5-65ECE6167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6"/>
            <a:ext cx="12192000" cy="6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3931B44-A7F5-408E-96F9-DC30B02F0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3" y="1599816"/>
            <a:ext cx="6376017" cy="477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BB01E-D892-46E6-8E25-0F35152E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2827" b="8379"/>
          <a:stretch/>
        </p:blipFill>
        <p:spPr>
          <a:xfrm>
            <a:off x="0" y="3259321"/>
            <a:ext cx="5815983" cy="3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19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{56E4ADBA-3970-4CF7-A98C-9D79F84BBE72}tf56160789_win32</Template>
  <TotalTime>10</TotalTime>
  <Words>20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وسایل آهنگ سازی</vt:lpstr>
      <vt:lpstr>ما در اینجا وسایلی را می بینیم که با آن ها آهنگ می سازند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وسایل آهنگ سازی</dc:title>
  <dc:creator>Mizan-PC</dc:creator>
  <cp:lastModifiedBy>Mizan-PC</cp:lastModifiedBy>
  <cp:revision>1</cp:revision>
  <dcterms:created xsi:type="dcterms:W3CDTF">2021-07-16T08:45:10Z</dcterms:created>
  <dcterms:modified xsi:type="dcterms:W3CDTF">2021-07-16T08:55:51Z</dcterms:modified>
</cp:coreProperties>
</file>