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  <p:sldMasterId id="2147483672" r:id="rId2"/>
  </p:sldMasterIdLst>
  <p:notesMasterIdLst>
    <p:notesMasterId r:id="rId9"/>
  </p:notesMasterIdLst>
  <p:sldIdLst>
    <p:sldId id="257" r:id="rId3"/>
    <p:sldId id="256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10"/>
    </p:embeddedFont>
    <p:embeddedFont>
      <p:font typeface="Lucida Sans Unicode" panose="020B0602030504020204" pitchFamily="34" charset="0"/>
      <p:regular r:id="rId11"/>
    </p:embeddedFont>
    <p:embeddedFont>
      <p:font typeface="2  Titr" panose="00000700000000000000" pitchFamily="2" charset="-78"/>
      <p:bold r:id="rId12"/>
    </p:embeddedFont>
    <p:embeddedFont>
      <p:font typeface="Wingdings 2" panose="05020102010507070707" pitchFamily="18" charset="2"/>
      <p:regular r:id="rId13"/>
    </p:embeddedFont>
    <p:embeddedFont>
      <p:font typeface="B Nazanin" panose="00000400000000000000" pitchFamily="2" charset="-78"/>
      <p:regular r:id="rId14"/>
      <p:bold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IranNastaliq" panose="02020505000000020003" pitchFamily="18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2  Nazanin" panose="00000400000000000000" pitchFamily="2" charset="-78"/>
      <p:regular r:id="rId25"/>
      <p:bold r:id="rId26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ers" id="{E85191D3-8F2F-4675-AC3C-42E0B914C0A0}">
          <p14:sldIdLst>
            <p14:sldId id="257"/>
            <p14:sldId id="256"/>
          </p14:sldIdLst>
        </p14:section>
        <p14:section name="main" id="{C652B49D-8AA9-402E-8D64-67E2333E76B9}">
          <p14:sldIdLst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89" d="100"/>
          <a:sy n="89" d="100"/>
        </p:scale>
        <p:origin x="-7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67372A-3F81-482F-9BBD-639199194415}" type="datetimeFigureOut">
              <a:rPr lang="fa-IR" smtClean="0"/>
              <a:t>1438/05/10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00C9B41-5376-41D9-862D-1C38387A36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445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C9B41-5376-41D9-862D-1C38387A3671}" type="slidenum">
              <a:rPr lang="fa-IR">
                <a:solidFill>
                  <a:prstClr val="black"/>
                </a:solidFill>
              </a:rPr>
              <a:pPr/>
              <a:t>1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8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C9B41-5376-41D9-862D-1C38387A3671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128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E97609-0D21-4787-AE91-46DB6655235C}" type="datetimeFigureOut">
              <a:rPr lang="fa-IR" smtClean="0"/>
              <a:t>1438/05/10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DB0496-93C8-40EE-8F73-BCEF141CC40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97609-0D21-4787-AE91-46DB6655235C}" type="datetimeFigureOut">
              <a:rPr lang="fa-IR" smtClean="0"/>
              <a:t>1438/05/10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B0496-93C8-40EE-8F73-BCEF141CC40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97609-0D21-4787-AE91-46DB6655235C}" type="datetimeFigureOut">
              <a:rPr lang="fa-IR" smtClean="0"/>
              <a:t>1438/05/10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B0496-93C8-40EE-8F73-BCEF141CC40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7609-0D21-4787-AE91-46DB6655235C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/>
              <a:t>1438/05/10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0496-93C8-40EE-8F73-BCEF141CC407}" type="slidenum">
              <a:rPr lang="fa-I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17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7609-0D21-4787-AE91-46DB6655235C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/>
              <a:t>1438/05/10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0496-93C8-40EE-8F73-BCEF141CC407}" type="slidenum">
              <a:rPr lang="fa-I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9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7609-0D21-4787-AE91-46DB6655235C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/>
              <a:t>1438/05/10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0496-93C8-40EE-8F73-BCEF141CC407}" type="slidenum">
              <a:rPr lang="fa-I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2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7609-0D21-4787-AE91-46DB6655235C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/>
              <a:t>1438/05/10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0496-93C8-40EE-8F73-BCEF141CC407}" type="slidenum">
              <a:rPr lang="fa-I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7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7609-0D21-4787-AE91-46DB6655235C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/>
              <a:t>1438/05/10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0496-93C8-40EE-8F73-BCEF141CC407}" type="slidenum">
              <a:rPr lang="fa-I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9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7609-0D21-4787-AE91-46DB6655235C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/>
              <a:t>1438/05/10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0496-93C8-40EE-8F73-BCEF141CC407}" type="slidenum">
              <a:rPr lang="fa-I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3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7609-0D21-4787-AE91-46DB6655235C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/>
              <a:t>1438/05/10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0496-93C8-40EE-8F73-BCEF141CC407}" type="slidenum">
              <a:rPr lang="fa-I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24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7609-0D21-4787-AE91-46DB6655235C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/>
              <a:t>1438/05/10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0496-93C8-40EE-8F73-BCEF141CC407}" type="slidenum">
              <a:rPr lang="fa-I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1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97609-0D21-4787-AE91-46DB6655235C}" type="datetimeFigureOut">
              <a:rPr lang="fa-IR" smtClean="0"/>
              <a:t>1438/05/10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B0496-93C8-40EE-8F73-BCEF141CC407}" type="slidenum">
              <a:rPr lang="fa-IR" smtClean="0"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7609-0D21-4787-AE91-46DB6655235C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/>
              <a:t>1438/05/10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0496-93C8-40EE-8F73-BCEF141CC407}" type="slidenum">
              <a:rPr lang="fa-I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52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7609-0D21-4787-AE91-46DB6655235C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/>
              <a:t>1438/05/10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0496-93C8-40EE-8F73-BCEF141CC407}" type="slidenum">
              <a:rPr lang="fa-I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51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7609-0D21-4787-AE91-46DB6655235C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/>
              <a:t>1438/05/10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B0496-93C8-40EE-8F73-BCEF141CC407}" type="slidenum">
              <a:rPr lang="fa-I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9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97609-0D21-4787-AE91-46DB6655235C}" type="datetimeFigureOut">
              <a:rPr lang="fa-IR" smtClean="0"/>
              <a:t>1438/05/10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B0496-93C8-40EE-8F73-BCEF141CC407}" type="slidenum">
              <a:rPr lang="fa-IR" smtClean="0"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97609-0D21-4787-AE91-46DB6655235C}" type="datetimeFigureOut">
              <a:rPr lang="fa-IR" smtClean="0"/>
              <a:t>1438/05/10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B0496-93C8-40EE-8F73-BCEF141CC407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97609-0D21-4787-AE91-46DB6655235C}" type="datetimeFigureOut">
              <a:rPr lang="fa-IR" smtClean="0"/>
              <a:t>1438/05/10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B0496-93C8-40EE-8F73-BCEF141CC407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97609-0D21-4787-AE91-46DB6655235C}" type="datetimeFigureOut">
              <a:rPr lang="fa-IR" smtClean="0"/>
              <a:t>1438/05/10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B0496-93C8-40EE-8F73-BCEF141CC407}" type="slidenum">
              <a:rPr lang="fa-IR" smtClean="0"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97609-0D21-4787-AE91-46DB6655235C}" type="datetimeFigureOut">
              <a:rPr lang="fa-IR" smtClean="0"/>
              <a:t>1438/05/10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B0496-93C8-40EE-8F73-BCEF141CC40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E97609-0D21-4787-AE91-46DB6655235C}" type="datetimeFigureOut">
              <a:rPr lang="fa-IR" smtClean="0"/>
              <a:t>1438/05/10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B0496-93C8-40EE-8F73-BCEF141CC407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E97609-0D21-4787-AE91-46DB6655235C}" type="datetimeFigureOut">
              <a:rPr lang="fa-IR" smtClean="0"/>
              <a:t>1438/05/10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DB0496-93C8-40EE-8F73-BCEF141CC407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E97609-0D21-4787-AE91-46DB6655235C}" type="datetimeFigureOut">
              <a:rPr lang="fa-IR" smtClean="0"/>
              <a:t>1438/05/10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DB0496-93C8-40EE-8F73-BCEF141CC407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7609-0D21-4787-AE91-46DB6655235C}" type="datetimeFigureOut">
              <a:rPr lang="fa-IR">
                <a:solidFill>
                  <a:prstClr val="black">
                    <a:tint val="75000"/>
                  </a:prstClr>
                </a:solidFill>
              </a:rPr>
              <a:pPr/>
              <a:t>1438/05/10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B0496-93C8-40EE-8F73-BCEF141CC407}" type="slidenum">
              <a:rPr lang="fa-I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9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omtazPrinting\Desktop\desktop folder\بسم الله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5322"/>
            <a:ext cx="5040560" cy="620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2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2660" y="1261209"/>
            <a:ext cx="1273105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1">
            <a:spAutoFit/>
          </a:bodyPr>
          <a:lstStyle/>
          <a:p>
            <a:r>
              <a:rPr lang="fa-IR" sz="6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2  Titr" panose="00000700000000000000" pitchFamily="2" charset="-78"/>
              </a:rPr>
              <a:t>نماز</a:t>
            </a:r>
            <a:endParaRPr lang="fa-IR" sz="6000" dirty="0">
              <a:ln>
                <a:solidFill>
                  <a:schemeClr val="tx1"/>
                </a:solidFill>
              </a:ln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pic>
        <p:nvPicPr>
          <p:cNvPr id="1027" name="Picture 3" descr="C:\Documents and Settings\MomtazPrinting\Desktop\desktop folder\PowerPoint\payam ghorAni\صدقه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8083" r="8088" b="8312"/>
          <a:stretch/>
        </p:blipFill>
        <p:spPr bwMode="auto">
          <a:xfrm>
            <a:off x="491179" y="620688"/>
            <a:ext cx="3864798" cy="374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1421" y="1261209"/>
            <a:ext cx="170431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6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cs typeface="2  Titr" panose="00000700000000000000" pitchFamily="2" charset="-78"/>
              </a:rPr>
              <a:t>صدقه</a:t>
            </a:r>
            <a:endParaRPr lang="fa-IR" sz="6000" dirty="0">
              <a:ln>
                <a:solidFill>
                  <a:schemeClr val="tx1"/>
                </a:solidFill>
              </a:ln>
              <a:solidFill>
                <a:srgbClr val="FFC000"/>
              </a:solidFill>
              <a:cs typeface="2 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1507430"/>
            <a:ext cx="42832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400" dirty="0" smtClean="0">
                <a:cs typeface="2  Titr" panose="00000700000000000000" pitchFamily="2" charset="-78"/>
              </a:rPr>
              <a:t>و</a:t>
            </a:r>
            <a:endParaRPr lang="fa-IR" sz="4400" dirty="0">
              <a:cs typeface="2  Titr" panose="00000700000000000000" pitchFamily="2" charset="-78"/>
            </a:endParaRPr>
          </a:p>
        </p:txBody>
      </p:sp>
      <p:pic>
        <p:nvPicPr>
          <p:cNvPr id="1028" name="Picture 4" descr="C:\Documents and Settings\MomtazPrinting\Desktop\desktop folder\PowerPoint\payam ghorAni\نماز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8"/>
          <a:stretch/>
        </p:blipFill>
        <p:spPr bwMode="auto">
          <a:xfrm>
            <a:off x="5826331" y="2746154"/>
            <a:ext cx="2925762" cy="196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92796"/>
      </p:ext>
    </p:extLst>
  </p:cSld>
  <p:clrMapOvr>
    <a:masterClrMapping/>
  </p:clrMapOvr>
  <p:transition spd="slow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-99392"/>
            <a:ext cx="8640960" cy="345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fa-IR" sz="36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B Nazanin"/>
              </a:rPr>
              <a:t>آیه:</a:t>
            </a:r>
            <a:endParaRPr lang="en-US" sz="2000" dirty="0" smtClean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a-IR" sz="44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latin typeface="Calibri"/>
                <a:ea typeface="Calibri"/>
                <a:cs typeface="B Nazanin"/>
              </a:rPr>
              <a:t>إِنَّ الصَّلاةَ تَنْهَى‏ عَنِ الْفَحْشَآءِ وَالْمُنكَرِ </a:t>
            </a:r>
            <a:r>
              <a:rPr lang="fa-IR" sz="32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latin typeface="Calibri"/>
                <a:ea typeface="Calibri"/>
                <a:cs typeface="B Nazanin"/>
              </a:rPr>
              <a:t>(عنکبوت-آیه45)</a:t>
            </a:r>
            <a:endParaRPr lang="en-US" sz="1400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effectLst/>
              <a:latin typeface="Calibri"/>
              <a:ea typeface="Calibri"/>
              <a:cs typeface="Arial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a-IR" sz="8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Calibri"/>
                <a:ea typeface="Calibri"/>
                <a:cs typeface="IranNastaliq"/>
              </a:rPr>
              <a:t>همانا   نماز (انسان را) از فحشا و منكر باز می‌دارد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000" y="3009897"/>
            <a:ext cx="8749480" cy="365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حدیث:</a:t>
            </a:r>
            <a:endParaRPr lang="en-US" sz="1600" dirty="0" smtClean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  <a:p>
            <a:pPr algn="justLow">
              <a:lnSpc>
                <a:spcPct val="110000"/>
              </a:lnSpc>
              <a:spcAft>
                <a:spcPts val="1000"/>
              </a:spcAft>
            </a:pPr>
            <a:r>
              <a:rPr lang="fa-IR" sz="2400" dirty="0">
                <a:latin typeface="Calibri"/>
                <a:ea typeface="Calibri"/>
                <a:cs typeface="B Nazanin"/>
              </a:rPr>
              <a:t>رسول اكرم صلى الله عليه و آله:</a:t>
            </a:r>
            <a:endParaRPr lang="en-US" sz="1400" dirty="0" smtClean="0">
              <a:effectLst/>
              <a:latin typeface="Calibri"/>
              <a:ea typeface="Calibri"/>
              <a:cs typeface="Arial"/>
            </a:endParaRPr>
          </a:p>
          <a:p>
            <a:pPr algn="ctr">
              <a:lnSpc>
                <a:spcPct val="110000"/>
              </a:lnSpc>
              <a:spcAft>
                <a:spcPts val="1000"/>
              </a:spcAft>
            </a:pPr>
            <a:r>
              <a:rPr lang="fa-IR" sz="44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alibri"/>
                <a:ea typeface="Calibri"/>
                <a:cs typeface="B Nazanin"/>
              </a:rPr>
              <a:t>اَلصَّلاةُ مِفتاحُ كُلِّ خَيرٍ؛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Calibri"/>
              <a:ea typeface="Calibri"/>
              <a:cs typeface="B Nazanin"/>
            </a:endParaRPr>
          </a:p>
          <a:p>
            <a:pPr algn="ctr">
              <a:lnSpc>
                <a:spcPct val="110000"/>
              </a:lnSpc>
              <a:spcAft>
                <a:spcPts val="1000"/>
              </a:spcAft>
            </a:pPr>
            <a:r>
              <a:rPr lang="fa-IR" sz="8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/>
                <a:ea typeface="Calibri"/>
                <a:cs typeface="IranNastaliq"/>
              </a:rPr>
              <a:t>نماز كليد همه خوبی </a:t>
            </a:r>
            <a:r>
              <a:rPr lang="fa-IR" sz="8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/>
                <a:ea typeface="Calibri"/>
                <a:cs typeface="IranNastaliq"/>
              </a:rPr>
              <a:t>هاست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alibri"/>
              <a:ea typeface="Calibri"/>
              <a:cs typeface="IranNastaliq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7651187" y="5252160"/>
            <a:ext cx="257474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dirty="0" smtClean="0">
                <a:effectLst/>
                <a:latin typeface="Calibri"/>
                <a:ea typeface="Calibri"/>
                <a:cs typeface="B Nazanin"/>
              </a:rPr>
              <a:t>الفردوس، ج 2، ص 404، ح</a:t>
            </a:r>
            <a:r>
              <a:rPr lang="fa-IR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fa-IR" dirty="0" smtClean="0">
                <a:effectLst/>
                <a:latin typeface="Calibri"/>
                <a:ea typeface="Calibri"/>
                <a:cs typeface="B Nazanin"/>
              </a:rPr>
              <a:t>3796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0634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uiExpand="1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80112" y="-27384"/>
            <a:ext cx="3384376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a-IR" sz="2000" dirty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شعر </a:t>
            </a:r>
            <a:r>
              <a:rPr lang="fa-IR" sz="2000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کودکانه</a:t>
            </a:r>
            <a:endParaRPr lang="en-US" sz="1200" dirty="0" smtClean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  <a:p>
            <a:pPr algn="justLow"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B Nazanin"/>
              </a:rPr>
              <a:t>نماز</a:t>
            </a:r>
            <a:endParaRPr lang="en-US" sz="1200" dirty="0" smtClean="0">
              <a:effectLst/>
              <a:latin typeface="Calibri"/>
              <a:ea typeface="Calibri"/>
              <a:cs typeface="Arial"/>
            </a:endParaRPr>
          </a:p>
          <a:p>
            <a:pPr algn="justLow"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B Nazanin"/>
              </a:rPr>
              <a:t>وقتی نماز می‌خونم</a:t>
            </a:r>
            <a:endParaRPr lang="en-US" sz="1200" dirty="0" smtClean="0">
              <a:effectLst/>
              <a:latin typeface="Calibri"/>
              <a:ea typeface="Calibri"/>
              <a:cs typeface="Arial"/>
            </a:endParaRPr>
          </a:p>
          <a:p>
            <a:pPr algn="justLow"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B Nazanin"/>
              </a:rPr>
              <a:t>انگار تو آسمونم</a:t>
            </a:r>
            <a:endParaRPr lang="en-US" sz="1200" dirty="0" smtClean="0">
              <a:effectLst/>
              <a:latin typeface="Calibri"/>
              <a:ea typeface="Calibri"/>
              <a:cs typeface="Arial"/>
            </a:endParaRPr>
          </a:p>
          <a:p>
            <a:pPr algn="justLow"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B Nazanin"/>
              </a:rPr>
              <a:t>من از زمین جدایم</a:t>
            </a:r>
            <a:endParaRPr lang="en-US" sz="1200" dirty="0" smtClean="0">
              <a:effectLst/>
              <a:latin typeface="Calibri"/>
              <a:ea typeface="Calibri"/>
              <a:cs typeface="Arial"/>
            </a:endParaRPr>
          </a:p>
          <a:p>
            <a:pPr algn="justLow"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B Nazanin"/>
              </a:rPr>
              <a:t>پیش فرشته‌هایم</a:t>
            </a:r>
            <a:endParaRPr lang="en-US" sz="1200" dirty="0" smtClean="0">
              <a:effectLst/>
              <a:latin typeface="Calibri"/>
              <a:ea typeface="Calibri"/>
              <a:cs typeface="Arial"/>
            </a:endParaRPr>
          </a:p>
          <a:p>
            <a:pPr algn="justLow"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B Nazanin"/>
              </a:rPr>
              <a:t>دستای من تو دستشون</a:t>
            </a:r>
            <a:endParaRPr lang="en-US" sz="1200" dirty="0" smtClean="0">
              <a:effectLst/>
              <a:latin typeface="Calibri"/>
              <a:ea typeface="Calibri"/>
              <a:cs typeface="Arial"/>
            </a:endParaRPr>
          </a:p>
          <a:p>
            <a:pPr algn="justLow"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B Nazanin"/>
              </a:rPr>
              <a:t>پر می زنم به آسمون</a:t>
            </a:r>
            <a:endParaRPr lang="en-US" sz="1200" dirty="0" smtClean="0">
              <a:effectLst/>
              <a:latin typeface="Calibri"/>
              <a:ea typeface="Calibri"/>
              <a:cs typeface="Arial"/>
            </a:endParaRPr>
          </a:p>
          <a:p>
            <a:pPr algn="justLow"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B Nazanin"/>
              </a:rPr>
              <a:t>من با اونا می رم بالا</a:t>
            </a:r>
            <a:endParaRPr lang="en-US" sz="1200" dirty="0" smtClean="0">
              <a:effectLst/>
              <a:latin typeface="Calibri"/>
              <a:ea typeface="Calibri"/>
              <a:cs typeface="Arial"/>
            </a:endParaRPr>
          </a:p>
          <a:p>
            <a:pPr algn="justLow"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B Nazanin"/>
              </a:rPr>
              <a:t>می چینم از ستاره ها</a:t>
            </a:r>
            <a:endParaRPr lang="en-US" sz="1200" dirty="0" smtClean="0">
              <a:effectLst/>
              <a:latin typeface="Calibri"/>
              <a:ea typeface="Calibri"/>
              <a:cs typeface="Arial"/>
            </a:endParaRPr>
          </a:p>
          <a:p>
            <a:pPr algn="justLow"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B Nazanin"/>
              </a:rPr>
              <a:t>ستاره از دستای من دوباره</a:t>
            </a:r>
            <a:endParaRPr lang="en-US" sz="1200" dirty="0" smtClean="0">
              <a:effectLst/>
              <a:latin typeface="Calibri"/>
              <a:ea typeface="Calibri"/>
              <a:cs typeface="Arial"/>
            </a:endParaRPr>
          </a:p>
          <a:p>
            <a:pPr algn="justLow"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B Nazanin"/>
              </a:rPr>
              <a:t>پُر می‌شه جانمازم از ستاره</a:t>
            </a:r>
            <a:endParaRPr lang="en-US" sz="1200" dirty="0" smtClean="0">
              <a:effectLst/>
              <a:latin typeface="Calibri"/>
              <a:ea typeface="Calibri"/>
              <a:cs typeface="Arial"/>
            </a:endParaRPr>
          </a:p>
          <a:p>
            <a:pPr algn="justLow"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B Nazanin"/>
              </a:rPr>
              <a:t>ستاره های رحمت الهی</a:t>
            </a:r>
            <a:endParaRPr lang="en-US" sz="1200" dirty="0" smtClean="0">
              <a:effectLst/>
              <a:latin typeface="Calibri"/>
              <a:ea typeface="Calibri"/>
              <a:cs typeface="Arial"/>
            </a:endParaRPr>
          </a:p>
          <a:p>
            <a:pPr algn="justLow"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B Nazanin"/>
              </a:rPr>
              <a:t>میدن به تو اگه تو هم بخواهی</a:t>
            </a:r>
            <a:endParaRPr lang="en-US" sz="1200" dirty="0" smtClean="0">
              <a:effectLst/>
              <a:latin typeface="Calibri"/>
              <a:ea typeface="Calibri"/>
              <a:cs typeface="Arial"/>
            </a:endParaRPr>
          </a:p>
          <a:p>
            <a:pPr algn="justLow"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B Nazanin"/>
              </a:rPr>
              <a:t>به شرطی که نمازتو بخونی</a:t>
            </a:r>
            <a:endParaRPr lang="en-US" sz="1200" dirty="0" smtClean="0">
              <a:effectLst/>
              <a:latin typeface="Calibri"/>
              <a:ea typeface="Calibri"/>
              <a:cs typeface="Arial"/>
            </a:endParaRPr>
          </a:p>
          <a:p>
            <a:pPr algn="justLow"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B Nazanin"/>
              </a:rPr>
              <a:t>ترک نکنی قدرشو خوب </a:t>
            </a:r>
            <a:r>
              <a:rPr lang="fa-IR" sz="2000" dirty="0" smtClean="0">
                <a:latin typeface="Calibri"/>
                <a:ea typeface="Calibri"/>
                <a:cs typeface="B Nazanin"/>
              </a:rPr>
              <a:t>بدونی</a:t>
            </a:r>
            <a:endParaRPr lang="en-US" sz="1200" dirty="0" smtClean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051" name="Picture 3" descr="C:\Documents and Settings\MomtazPrinting\Desktop\desktop folder\467222320936217237244154218411115252102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44392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59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-22201"/>
            <a:ext cx="8820472" cy="345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fa-IR" sz="3600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آیه:</a:t>
            </a:r>
            <a:endParaRPr lang="en-US" sz="3600" dirty="0">
              <a:solidFill>
                <a:srgbClr val="FF0000"/>
              </a:solidFill>
              <a:latin typeface="Calibri"/>
              <a:ea typeface="Calibri"/>
              <a:cs typeface="B Nazanin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alibri"/>
                <a:ea typeface="Calibri"/>
                <a:cs typeface="B Nazanin"/>
              </a:rPr>
              <a:t>  </a:t>
            </a:r>
            <a:r>
              <a:rPr lang="fa-IR" sz="44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alibri"/>
                <a:ea typeface="Calibri"/>
                <a:cs typeface="B Nazanin"/>
              </a:rPr>
              <a:t>وَأَمَّا السَّائِلَ فَلَا تَنْهَرْ</a:t>
            </a:r>
            <a:r>
              <a:rPr lang="fa-IR" sz="32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alibri"/>
                <a:ea typeface="Calibri"/>
                <a:cs typeface="B Nazanin"/>
              </a:rPr>
              <a:t>( ضحی آیه 10)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Calibri"/>
              <a:ea typeface="Calibri"/>
              <a:cs typeface="B Nazanin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a-IR" sz="8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/>
                <a:ea typeface="Calibri"/>
                <a:cs typeface="IranNastaliq"/>
              </a:rPr>
              <a:t>فقیر را نا امید بر نگردان(و با او مهربان باش)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alibri"/>
              <a:ea typeface="Calibri"/>
              <a:cs typeface="IranNastaliq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3501008"/>
            <a:ext cx="8820472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a-IR" sz="3600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حدیث:</a:t>
            </a:r>
            <a:endParaRPr lang="en-US" sz="3600" dirty="0">
              <a:solidFill>
                <a:srgbClr val="FF0000"/>
              </a:solidFill>
              <a:latin typeface="Calibri"/>
              <a:ea typeface="Calibri"/>
              <a:cs typeface="B Nazanin"/>
            </a:endParaRPr>
          </a:p>
          <a:p>
            <a:pPr algn="justLow">
              <a:lnSpc>
                <a:spcPct val="110000"/>
              </a:lnSpc>
              <a:spcAft>
                <a:spcPts val="1000"/>
              </a:spcAft>
            </a:pPr>
            <a:r>
              <a:rPr lang="fa-IR" sz="2400" dirty="0">
                <a:latin typeface="Calibri"/>
                <a:ea typeface="Calibri"/>
                <a:cs typeface="B Nazanin"/>
              </a:rPr>
              <a:t>امام على عليه ‏السلام: 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a-IR" sz="8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/>
                <a:ea typeface="Calibri"/>
                <a:cs typeface="IranNastaliq"/>
              </a:rPr>
              <a:t>صدقه، نزد خداوند بارور مى‏</a:t>
            </a:r>
            <a:r>
              <a:rPr lang="fa-IR" sz="8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/>
                <a:ea typeface="Calibri"/>
                <a:cs typeface="IranNastaliq"/>
              </a:rPr>
              <a:t>شود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alibri"/>
              <a:ea typeface="Calibri"/>
              <a:cs typeface="IranNastaliq"/>
            </a:endParaRPr>
          </a:p>
        </p:txBody>
      </p:sp>
    </p:spTree>
    <p:extLst>
      <p:ext uri="{BB962C8B-B14F-4D97-AF65-F5344CB8AC3E}">
        <p14:creationId xmlns:p14="http://schemas.microsoft.com/office/powerpoint/2010/main" val="40910786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7984" y="188640"/>
            <a:ext cx="4572000" cy="58631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fa-IR" sz="2000" dirty="0">
                <a:solidFill>
                  <a:srgbClr val="FF0000"/>
                </a:solidFill>
                <a:latin typeface="Calibri"/>
                <a:ea typeface="Calibri"/>
                <a:cs typeface="2  Nazanin" panose="00000400000000000000" pitchFamily="2" charset="-78"/>
              </a:rPr>
              <a:t>شعر کودکانه</a:t>
            </a:r>
            <a:endParaRPr lang="en-US" sz="1200" dirty="0" smtClean="0">
              <a:solidFill>
                <a:srgbClr val="FF0000"/>
              </a:solidFill>
              <a:effectLst/>
              <a:latin typeface="Calibri"/>
              <a:ea typeface="Calibri"/>
              <a:cs typeface="2 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گفت به پیامبرما         </a:t>
            </a:r>
            <a:r>
              <a:rPr lang="fa-IR" sz="2000" dirty="0" smtClean="0">
                <a:latin typeface="Calibri"/>
                <a:ea typeface="Calibri"/>
                <a:cs typeface="2  Nazanin" panose="00000400000000000000" pitchFamily="2" charset="-78"/>
              </a:rPr>
              <a:t>           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   خدای خوب و دانا </a:t>
            </a:r>
            <a:endParaRPr lang="en-US" sz="1200" dirty="0" smtClean="0">
              <a:effectLst/>
              <a:latin typeface="Calibri"/>
              <a:ea typeface="Calibri"/>
              <a:cs typeface="2 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latin typeface="B Nazanin"/>
                <a:ea typeface="Calibri"/>
                <a:cs typeface="2  Nazanin" panose="00000400000000000000" pitchFamily="2" charset="-78"/>
              </a:rPr>
              <a:t> </a:t>
            </a:r>
            <a:r>
              <a:rPr lang="fa-IR" sz="2000" dirty="0">
                <a:latin typeface="B Nazanin"/>
                <a:ea typeface="Calibri"/>
                <a:cs typeface="2  Nazanin" panose="00000400000000000000" pitchFamily="2" charset="-78"/>
              </a:rPr>
              <a:t>بگو تو به آدما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          </a:t>
            </a:r>
            <a:r>
              <a:rPr lang="fa-IR" sz="2000" dirty="0" smtClean="0">
                <a:latin typeface="Calibri"/>
                <a:ea typeface="Calibri"/>
                <a:cs typeface="2  Nazanin" panose="00000400000000000000" pitchFamily="2" charset="-78"/>
              </a:rPr>
              <a:t>         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       تو هر کجای دنیا </a:t>
            </a:r>
            <a:endParaRPr lang="en-US" sz="1200" dirty="0" smtClean="0">
              <a:effectLst/>
              <a:latin typeface="Calibri"/>
              <a:ea typeface="Calibri"/>
              <a:cs typeface="2 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latin typeface="B Nazanin"/>
                <a:ea typeface="Calibri"/>
                <a:cs typeface="2  Nazanin" panose="00000400000000000000" pitchFamily="2" charset="-78"/>
              </a:rPr>
              <a:t> </a:t>
            </a:r>
            <a:r>
              <a:rPr lang="fa-IR" sz="2000" dirty="0">
                <a:latin typeface="B Nazanin"/>
                <a:ea typeface="Calibri"/>
                <a:cs typeface="2  Nazanin" panose="00000400000000000000" pitchFamily="2" charset="-78"/>
              </a:rPr>
              <a:t>اگر فقیری دیدن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         </a:t>
            </a:r>
            <a:r>
              <a:rPr lang="fa-IR" sz="2000" dirty="0" smtClean="0">
                <a:latin typeface="Calibri"/>
                <a:ea typeface="Calibri"/>
                <a:cs typeface="2  Nazanin" panose="00000400000000000000" pitchFamily="2" charset="-78"/>
              </a:rPr>
              <a:t>       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     یا صداش رو شنیدن </a:t>
            </a:r>
            <a:endParaRPr lang="en-US" sz="1200" dirty="0" smtClean="0">
              <a:effectLst/>
              <a:latin typeface="Calibri"/>
              <a:ea typeface="Calibri"/>
              <a:cs typeface="2 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latin typeface="B Nazanin"/>
                <a:ea typeface="Calibri"/>
                <a:cs typeface="2  Nazanin" panose="00000400000000000000" pitchFamily="2" charset="-78"/>
              </a:rPr>
              <a:t> </a:t>
            </a:r>
            <a:r>
              <a:rPr lang="fa-IR" sz="2000" dirty="0">
                <a:latin typeface="B Nazanin"/>
                <a:ea typeface="Calibri"/>
                <a:cs typeface="2  Nazanin" panose="00000400000000000000" pitchFamily="2" charset="-78"/>
              </a:rPr>
              <a:t>بی اعتنا نباشن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      </a:t>
            </a:r>
            <a:r>
              <a:rPr lang="fa-IR" sz="2000" dirty="0" smtClean="0">
                <a:latin typeface="Calibri"/>
                <a:ea typeface="Calibri"/>
                <a:cs typeface="2  Nazanin" panose="00000400000000000000" pitchFamily="2" charset="-78"/>
              </a:rPr>
              <a:t>           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       از بدی ها جدا شن </a:t>
            </a:r>
            <a:endParaRPr lang="en-US" sz="1200" dirty="0" smtClean="0">
              <a:effectLst/>
              <a:latin typeface="Calibri"/>
              <a:ea typeface="Calibri"/>
              <a:cs typeface="2 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latin typeface="B Nazanin"/>
                <a:ea typeface="Calibri"/>
                <a:cs typeface="2  Nazanin" panose="00000400000000000000" pitchFamily="2" charset="-78"/>
              </a:rPr>
              <a:t> </a:t>
            </a:r>
            <a:r>
              <a:rPr lang="fa-IR" sz="2000" dirty="0">
                <a:latin typeface="B Nazanin"/>
                <a:ea typeface="Calibri"/>
                <a:cs typeface="2  Nazanin" panose="00000400000000000000" pitchFamily="2" charset="-78"/>
              </a:rPr>
              <a:t>به حرف شیطون نکنن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   </a:t>
            </a:r>
            <a:r>
              <a:rPr lang="fa-IR" sz="2000" dirty="0" smtClean="0">
                <a:latin typeface="Calibri"/>
                <a:ea typeface="Calibri"/>
                <a:cs typeface="2  Nazanin" panose="00000400000000000000" pitchFamily="2" charset="-78"/>
              </a:rPr>
              <a:t>          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  فقیر رو بیرون نکنن</a:t>
            </a:r>
            <a:endParaRPr lang="en-US" sz="1200" dirty="0" smtClean="0">
              <a:effectLst/>
              <a:latin typeface="Calibri"/>
              <a:ea typeface="Calibri"/>
              <a:cs typeface="2 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latin typeface="B Nazanin"/>
                <a:ea typeface="Calibri"/>
                <a:cs typeface="2  Nazanin" panose="00000400000000000000" pitchFamily="2" charset="-78"/>
              </a:rPr>
              <a:t> </a:t>
            </a:r>
            <a:r>
              <a:rPr lang="fa-IR" sz="2000" dirty="0">
                <a:latin typeface="B Nazanin"/>
                <a:ea typeface="Calibri"/>
                <a:cs typeface="2  Nazanin" panose="00000400000000000000" pitchFamily="2" charset="-78"/>
              </a:rPr>
              <a:t>کمک کنن زود به اون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    </a:t>
            </a:r>
            <a:r>
              <a:rPr lang="fa-IR" sz="2000" dirty="0" smtClean="0">
                <a:latin typeface="Calibri"/>
                <a:ea typeface="Calibri"/>
                <a:cs typeface="2  Nazanin" panose="00000400000000000000" pitchFamily="2" charset="-78"/>
              </a:rPr>
              <a:t>        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   باشن با اون مهربون </a:t>
            </a:r>
            <a:endParaRPr lang="en-US" sz="1200" dirty="0" smtClean="0">
              <a:effectLst/>
              <a:latin typeface="Calibri"/>
              <a:ea typeface="Calibri"/>
              <a:cs typeface="2 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latin typeface="B Nazanin"/>
                <a:ea typeface="Calibri"/>
                <a:cs typeface="2  Nazanin" panose="00000400000000000000" pitchFamily="2" charset="-78"/>
              </a:rPr>
              <a:t> </a:t>
            </a:r>
            <a:r>
              <a:rPr lang="fa-IR" sz="2000" dirty="0">
                <a:latin typeface="B Nazanin"/>
                <a:ea typeface="Calibri"/>
                <a:cs typeface="2  Nazanin" panose="00000400000000000000" pitchFamily="2" charset="-78"/>
              </a:rPr>
              <a:t>از چیزایی که دارن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         </a:t>
            </a:r>
            <a:r>
              <a:rPr lang="fa-IR" sz="2000" dirty="0" smtClean="0">
                <a:latin typeface="Calibri"/>
                <a:ea typeface="Calibri"/>
                <a:cs typeface="2  Nazanin" panose="00000400000000000000" pitchFamily="2" charset="-78"/>
              </a:rPr>
              <a:t>          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به اون فقیر هم بدن</a:t>
            </a:r>
            <a:endParaRPr lang="en-US" sz="1200" dirty="0" smtClean="0">
              <a:effectLst/>
              <a:latin typeface="Calibri"/>
              <a:ea typeface="Calibri"/>
              <a:cs typeface="2 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latin typeface="B Nazanin"/>
                <a:ea typeface="Calibri"/>
                <a:cs typeface="2  Nazanin" panose="00000400000000000000" pitchFamily="2" charset="-78"/>
              </a:rPr>
              <a:t> </a:t>
            </a:r>
            <a:r>
              <a:rPr lang="fa-IR" sz="2000" dirty="0">
                <a:latin typeface="B Nazanin"/>
                <a:ea typeface="Calibri"/>
                <a:cs typeface="2  Nazanin" panose="00000400000000000000" pitchFamily="2" charset="-78"/>
              </a:rPr>
              <a:t>تا نمونه تو دنیا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           </a:t>
            </a:r>
            <a:r>
              <a:rPr lang="fa-IR" sz="2000" dirty="0" smtClean="0">
                <a:latin typeface="Calibri"/>
                <a:ea typeface="Calibri"/>
                <a:cs typeface="2  Nazanin" panose="00000400000000000000" pitchFamily="2" charset="-78"/>
              </a:rPr>
              <a:t>          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   گرسنه و بی غذا </a:t>
            </a:r>
            <a:endParaRPr lang="en-US" sz="1200" dirty="0" smtClean="0">
              <a:effectLst/>
              <a:latin typeface="Calibri"/>
              <a:ea typeface="Calibri"/>
              <a:cs typeface="2 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latin typeface="B Nazanin"/>
                <a:ea typeface="Calibri"/>
                <a:cs typeface="2  Nazanin" panose="00000400000000000000" pitchFamily="2" charset="-78"/>
              </a:rPr>
              <a:t> </a:t>
            </a:r>
            <a:r>
              <a:rPr lang="fa-IR" sz="2000" dirty="0">
                <a:latin typeface="B Nazanin"/>
                <a:ea typeface="Calibri"/>
                <a:cs typeface="2  Nazanin" panose="00000400000000000000" pitchFamily="2" charset="-78"/>
              </a:rPr>
              <a:t>این کار، خوب و زیباست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  </a:t>
            </a:r>
            <a:r>
              <a:rPr lang="fa-IR" sz="2000" dirty="0" smtClean="0">
                <a:latin typeface="Calibri"/>
                <a:ea typeface="Calibri"/>
                <a:cs typeface="2  Nazanin" panose="00000400000000000000" pitchFamily="2" charset="-78"/>
              </a:rPr>
              <a:t>           </a:t>
            </a:r>
            <a:r>
              <a:rPr lang="fa-IR" sz="2000" dirty="0">
                <a:latin typeface="Calibri"/>
                <a:ea typeface="Calibri"/>
                <a:cs typeface="2  Nazanin" panose="00000400000000000000" pitchFamily="2" charset="-78"/>
              </a:rPr>
              <a:t>گفته قرآن ماست</a:t>
            </a:r>
            <a:endParaRPr lang="en-US" sz="1200" dirty="0">
              <a:effectLst/>
              <a:latin typeface="Calibri"/>
              <a:ea typeface="Calibri"/>
              <a:cs typeface="2  Nazanin" panose="00000400000000000000" pitchFamily="2" charset="-78"/>
            </a:endParaRPr>
          </a:p>
        </p:txBody>
      </p:sp>
      <p:pic>
        <p:nvPicPr>
          <p:cNvPr id="3075" name="Picture 3" descr="C:\Documents and Settings\MomtazPrinting\Desktop\desktop folder\25468156546312422315923832245179230861421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1" t="20549" r="33818"/>
          <a:stretch/>
        </p:blipFill>
        <p:spPr bwMode="auto">
          <a:xfrm>
            <a:off x="539552" y="332655"/>
            <a:ext cx="3079104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08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3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</TotalTime>
  <Words>147</Words>
  <Application>Microsoft Office PowerPoint</Application>
  <PresentationFormat>On-screen Show (4:3)</PresentationFormat>
  <Paragraphs>45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Wingdings 3</vt:lpstr>
      <vt:lpstr>Lucida Sans Unicode</vt:lpstr>
      <vt:lpstr>Times New Roman</vt:lpstr>
      <vt:lpstr>2  Titr</vt:lpstr>
      <vt:lpstr>Wingdings 2</vt:lpstr>
      <vt:lpstr>B Nazanin</vt:lpstr>
      <vt:lpstr>Verdana</vt:lpstr>
      <vt:lpstr>IranNastaliq</vt:lpstr>
      <vt:lpstr>Calibri</vt:lpstr>
      <vt:lpstr>2  Nazanin</vt:lpstr>
      <vt:lpstr>Concourse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kourosh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momtazprinting</dc:creator>
  <cp:lastModifiedBy>momtazprinting</cp:lastModifiedBy>
  <cp:revision>35</cp:revision>
  <dcterms:created xsi:type="dcterms:W3CDTF">2017-02-06T13:22:05Z</dcterms:created>
  <dcterms:modified xsi:type="dcterms:W3CDTF">2017-02-06T14:43:28Z</dcterms:modified>
</cp:coreProperties>
</file>