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8" r:id="rId3"/>
    <p:sldId id="258" r:id="rId4"/>
    <p:sldId id="259" r:id="rId5"/>
    <p:sldId id="269" r:id="rId6"/>
    <p:sldId id="266" r:id="rId7"/>
    <p:sldId id="267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r" rtl="1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r" rtl="1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r" rtl="1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r" rtl="1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ra arab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" y="0"/>
            <a:ext cx="9143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495800"/>
            <a:ext cx="7772400" cy="1456394"/>
          </a:xfrm>
        </p:spPr>
        <p:txBody>
          <a:bodyPr/>
          <a:lstStyle/>
          <a:p>
            <a:pPr algn="ctr"/>
            <a:r>
              <a:rPr lang="fa-IR" dirty="0" smtClean="0"/>
              <a:t>ارائه دهنده:امیرمهدی عرب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13120"/>
            <a:ext cx="7772400" cy="91440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موضوع:گاوصندوق</a:t>
            </a:r>
            <a:endParaRPr lang="fa-I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152400"/>
            <a:ext cx="41910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بسم الله الرحمن الرحیم</a:t>
            </a:r>
            <a:endParaRPr lang="fa-I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15240" y="2819400"/>
            <a:ext cx="1257300" cy="4038600"/>
          </a:xfrm>
          <a:prstGeom prst="curvedRightArrow">
            <a:avLst>
              <a:gd name="adj1" fmla="val 25000"/>
              <a:gd name="adj2" fmla="val 57921"/>
              <a:gd name="adj3" fmla="val 25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6019800"/>
            <a:ext cx="1295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گاصندوق هتلی</a:t>
            </a:r>
            <a:endParaRPr lang="fa-I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230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ra arab\Desktop\التاتاتاتاتتاتیسشث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609600"/>
            <a:ext cx="8305801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8720" y="4755642"/>
            <a:ext cx="7624299" cy="1314450"/>
          </a:xfrm>
          <a:prstGeom prst="rect">
            <a:avLst/>
          </a:prstGeom>
        </p:spPr>
        <p:txBody>
          <a:bodyPr>
            <a:norm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a-IR" smtClean="0">
                <a:solidFill>
                  <a:srgbClr val="FF0000"/>
                </a:solidFill>
              </a:rPr>
              <a:t>متن رابشنوید</a:t>
            </a:r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051560"/>
          </a:xfrm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قطعات مورد استفاده در ساخت </a:t>
            </a:r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گاوصندوق</a:t>
            </a:r>
            <a:endParaRPr lang="fa-I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572000"/>
          </a:xfrm>
        </p:spPr>
        <p:txBody>
          <a:bodyPr>
            <a:normAutofit/>
          </a:bodyPr>
          <a:lstStyle/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انواع دستگیره ها(باتوجه به نوع صندوق)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مهره ها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پیچ ها و واشرها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انواع رمزها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انواع زبانه ها و لوله ها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ورق های فولادی با ضخامت های متفاوت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میلگرد</a:t>
            </a:r>
          </a:p>
          <a:p>
            <a:r>
              <a:rPr lang="fa-I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بتن مسلح( بتنی که دیر خراب می شود)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027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ra arab\Desktop\شصسشثیصضثصضثیطظز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128759" cy="676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0" y="6858000"/>
            <a:ext cx="8183878" cy="1364227"/>
          </a:xfrm>
        </p:spPr>
        <p:txBody>
          <a:bodyPr/>
          <a:lstStyle/>
          <a:p>
            <a:pPr algn="ctr"/>
            <a:r>
              <a:rPr lang="fa-IR" dirty="0" smtClean="0"/>
              <a:t>خط تولید گاوصندوق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227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83041" cy="6857999"/>
          </a:xfrm>
          <a:prstGeom prst="rect">
            <a:avLst/>
          </a:prstGeom>
        </p:spPr>
      </p:pic>
      <p:pic>
        <p:nvPicPr>
          <p:cNvPr id="4098" name="Picture 2" descr="C:\Users\sara arab\Desktop\زطریببیبیب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520" cy="680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گاوصندوق</a:t>
            </a:r>
            <a:endParaRPr lang="fa-I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1.13177 -0.0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8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83880" cy="1051560"/>
          </a:xfrm>
        </p:spPr>
        <p:txBody>
          <a:bodyPr/>
          <a:lstStyle/>
          <a:p>
            <a:pPr algn="ctr"/>
            <a:r>
              <a:rPr lang="fa-IR" dirty="0" smtClean="0"/>
              <a:t>مراحل ساخت گاوصندوق</a:t>
            </a:r>
            <a:endParaRPr lang="fa-IR" dirty="0"/>
          </a:p>
        </p:txBody>
      </p:sp>
      <p:pic>
        <p:nvPicPr>
          <p:cNvPr id="4" name="2117fcf8aab6786a1ab353f3bf11254c2845826-360p__4725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371600"/>
            <a:ext cx="8229600" cy="4495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9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>
                <a:solidFill>
                  <a:schemeClr val="tx1"/>
                </a:solidFill>
              </a:rPr>
              <a:t>امیدوارم از کنفرانس من راضی باشید.</a:t>
            </a:r>
            <a:br>
              <a:rPr lang="fa-IR" dirty="0">
                <a:solidFill>
                  <a:schemeClr val="tx1"/>
                </a:solidFill>
              </a:rPr>
            </a:b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0352"/>
            <a:ext cx="7848600" cy="5489448"/>
          </a:xfrm>
        </p:spPr>
        <p:txBody>
          <a:bodyPr>
            <a:normAutofit/>
          </a:bodyPr>
          <a:lstStyle/>
          <a:p>
            <a:pPr algn="ctr"/>
            <a:r>
              <a:rPr lang="fa-IR" sz="2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 Yekan black" panose="02000503030000020004" pitchFamily="2" charset="-78"/>
                <a:cs typeface="AP Yekan black" panose="02000503030000020004" pitchFamily="2" charset="-78"/>
              </a:rPr>
              <a:t>پایان</a:t>
            </a:r>
            <a:endParaRPr lang="fa-IR" sz="2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 Yekan black" panose="02000503030000020004" pitchFamily="2" charset="-78"/>
              <a:cs typeface="AP Yekan black" panose="0200050303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426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114</TotalTime>
  <Words>72</Words>
  <Application>Microsoft Office PowerPoint</Application>
  <PresentationFormat>On-screen Show (4:3)</PresentationFormat>
  <Paragraphs>19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Aspect</vt:lpstr>
      <vt:lpstr>ارائه دهنده:امیرمهدی عرب</vt:lpstr>
      <vt:lpstr>PowerPoint Presentation</vt:lpstr>
      <vt:lpstr>قطعات مورد استفاده در ساخت گاوصندوق</vt:lpstr>
      <vt:lpstr>خط تولید گاوصندوق</vt:lpstr>
      <vt:lpstr>گاوصندوق</vt:lpstr>
      <vt:lpstr>مراحل ساخت گاوصندوق</vt:lpstr>
      <vt:lpstr>امیدوارم از کنفرانس من راضی باشید.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arab</dc:creator>
  <cp:lastModifiedBy>sara arab</cp:lastModifiedBy>
  <cp:revision>8</cp:revision>
  <dcterms:created xsi:type="dcterms:W3CDTF">2006-08-16T00:00:00Z</dcterms:created>
  <dcterms:modified xsi:type="dcterms:W3CDTF">2019-01-28T19:39:06Z</dcterms:modified>
</cp:coreProperties>
</file>