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6" d="100"/>
          <a:sy n="9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11B92B-A41D-4A0C-8781-14845763F5D9}" type="datetimeFigureOut">
              <a:rPr lang="fa-IR" smtClean="0"/>
              <a:t>03/10/1443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A5E41-9CAF-4C6C-B13B-F70CE5005362}" type="slidenum">
              <a:rPr lang="fa-IR" smtClean="0"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8.jpg"/><Relationship Id="rId7" Type="http://schemas.openxmlformats.org/officeDocument/2006/relationships/image" Target="../media/image5.jpg"/><Relationship Id="rId12" Type="http://schemas.openxmlformats.org/officeDocument/2006/relationships/image" Target="../media/image1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image" Target="../media/image14.jpg"/><Relationship Id="rId5" Type="http://schemas.openxmlformats.org/officeDocument/2006/relationships/image" Target="../media/image9.jpg"/><Relationship Id="rId10" Type="http://schemas.openxmlformats.org/officeDocument/2006/relationships/image" Target="../media/image13.jpg"/><Relationship Id="rId4" Type="http://schemas.openxmlformats.org/officeDocument/2006/relationships/image" Target="../media/image6.jp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endParaRPr lang="fa-I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8424936" cy="3672408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سلام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757025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6- ورک استیشن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ورک استیشن نوعی کامپیوتر رو میزی است اما با قابلیت هایی فراتر از چیزی که کامپیوتر رو میزی می نامیم.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14624"/>
            <a:ext cx="4896543" cy="337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7- سرور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کامپیوتری که برای سرویس دهی به کامپیوتر های دیگر تحت شبکه سراسری وب طراحی و ساخته می شود.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36912"/>
            <a:ext cx="547260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02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8- کامپیوتر های بزرگ (پردازنده مرکزی)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کامپیوترهای مرکزی فضای بسیار زیادی را اشغال می کنند ( یک اتاق یا حتی یک خانه معمولی) و برای اهداف خاصی مثل ثبت وپردازش اطلاعات بانکی – آمار و سر شماری و...توسط سازمانهای دولتی ساخته می شوند.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852936"/>
            <a:ext cx="453650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5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9- ابر کامپیوتر ها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تعداد زیادی کامپیوتر که به صورت موازی و در قالب بک یک کامپیوتر قدرتمن مششغول به کار هستند.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36912"/>
            <a:ext cx="496855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76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10- کامپیوتر های پوشیدنی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لباسها و عینکهای هوشمند ک همی توانند کار های روزمره ما مثل گشت و گذار در اینترنت – چک کردن ایمیل – پخش موزیک و ... را از طریق چیز هایی که میپوشیم انجام دهیم.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68960"/>
            <a:ext cx="424847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0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6600" dirty="0" smtClean="0"/>
              <a:t>امیدوارم خوشتون آمده باشه</a:t>
            </a:r>
          </a:p>
          <a:p>
            <a:pPr marL="0" indent="0">
              <a:buNone/>
            </a:pPr>
            <a:r>
              <a:rPr lang="fa-IR" sz="6600" dirty="0"/>
              <a:t> </a:t>
            </a:r>
            <a:r>
              <a:rPr lang="fa-IR" sz="6600" dirty="0" smtClean="0"/>
              <a:t>             خدانگهدار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/>
              <a:t>                                        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/>
              <a:t>                             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717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 پیدایش کامپیوتر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112568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کامپیوتر یکی از پدیده های فن آوری است که تمام جنبه های زندگی ما را تحت تاثیر قرار داه است. کامپیوتر کلمه انگلیسی است و به معنای محاسب و شمارنده گفته می شود. در سال 1937 اولین کامپیوتر دیجیتالی الکترونیکی جهان به نام </a:t>
            </a:r>
            <a:r>
              <a:rPr lang="en-US" dirty="0" smtClean="0"/>
              <a:t>ABC</a:t>
            </a:r>
            <a:r>
              <a:rPr lang="en-US" dirty="0"/>
              <a:t>  </a:t>
            </a:r>
            <a:r>
              <a:rPr lang="fa-IR" dirty="0" smtClean="0"/>
              <a:t> ساخته شد. به دلیل ابتدایی بودن </a:t>
            </a:r>
            <a:r>
              <a:rPr lang="en-US" dirty="0" smtClean="0"/>
              <a:t> ABC</a:t>
            </a:r>
            <a:r>
              <a:rPr lang="fa-IR" dirty="0" smtClean="0"/>
              <a:t>خیلی زود کامپیوتر های دیگر جایگزین آن شدند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5821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 کامپیوتر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5184576"/>
          </a:xfrm>
        </p:spPr>
        <p:txBody>
          <a:bodyPr/>
          <a:lstStyle/>
          <a:p>
            <a:r>
              <a:rPr lang="fa-IR" dirty="0" smtClean="0"/>
              <a:t>نخستین ماشین محاسبه ماشین مکانیکی ساده ای بود که بلز پاسکال ساخته بود و به وسیله چند اهرم و چرخ دنده می توانست عملیات جمع و تفریق را انجام دهد. لایب نیتز با افزودن چند چرخ دنده به ماشین پاسکال ماشینی ساخت که میتوانست ضرب و تقسیم را هم انجام بدهد و آن را ماشین حساب نامید. بعد ها چارلیز بابیج ماشینی برای محاسبه چند جمله ساخت و آن را ماشین تفاضلی نامیدند. این ماشین شباهت فراوانی به کامپیوتر های امروزی داشت و نام بابیج پرد کامپیوتر در تاریخ باقی مانده است. در گذشته ها دستگاه هایی مثل خط کش محاسبه و چرتکه را نیز کامپیوتر می نامیدند. کامپیوتر آنالوگ همان خط کش محاسبه و چرتکه است. لابنیتز ریاضی دان آلمانی در سال 1671 دشتگاهی برای محاسبه ساخت که کامل شدن آن تا 1964 به درازا کشید.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3871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کامپیوتر 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124994" y="8181527"/>
            <a:ext cx="2857500" cy="457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7749480"/>
            <a:ext cx="6667500" cy="288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7435157"/>
            <a:ext cx="2381250" cy="2423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52674"/>
            <a:ext cx="4896543" cy="352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7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1- کامپیوتر شخصی یا </a:t>
            </a:r>
            <a:r>
              <a:rPr lang="en-US" dirty="0" smtClean="0"/>
              <a:t>PC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کامپیوتر شخصی یعنی دستگاهی که جهت کاربرد های عمومی و برای استفاده یک نفر طراحی شده است.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500437" y="7461447"/>
            <a:ext cx="2143125" cy="648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38512" y="7821487"/>
            <a:ext cx="2466975" cy="576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8109518"/>
            <a:ext cx="3028950" cy="568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42019" y="7739062"/>
            <a:ext cx="2600325" cy="370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908641" y="7821487"/>
            <a:ext cx="3267075" cy="1028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38512" y="7572374"/>
            <a:ext cx="2381250" cy="3519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881258" y="8144406"/>
            <a:ext cx="3028950" cy="457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38512" y="8190124"/>
            <a:ext cx="2581275" cy="457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8167264"/>
            <a:ext cx="5715000" cy="16968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11" y="7872888"/>
            <a:ext cx="6353175" cy="7171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119383" y="7667972"/>
            <a:ext cx="2552700" cy="4415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92896"/>
            <a:ext cx="597666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0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 کامپیوتر رو میزی &lt;&lt; دسکتاپ&gt;&gt;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هر کامپیوتر شخصی که دارای ویژگی قابلیت حمل نباشد را کامپیوتررو میزی می گویند.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7173416"/>
            <a:ext cx="2381250" cy="348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80928"/>
            <a:ext cx="338437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3- لپ تاپ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بیشتر مردم آن را نات بوک می نامند. لپ تاپ ها کامپیوتر های قابل حمل هستند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36912"/>
            <a:ext cx="403244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1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4- نت بوک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کامپیوتر های فوق سبک و کم حجم تر از لپ تاپ را نت بوک می گویند.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14623"/>
            <a:ext cx="4104455" cy="294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2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5- کامپیوتر های جیبی یا </a:t>
            </a:r>
            <a:r>
              <a:rPr lang="en-US" dirty="0" smtClean="0"/>
              <a:t>PDA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PDA </a:t>
            </a:r>
            <a:r>
              <a:rPr lang="fa-IR" dirty="0" smtClean="0"/>
              <a:t> ها کامپیوتر های کوچکی هستند که به جای استفاده از هارد درایو از هارد دیسک جامد یا خشک (</a:t>
            </a:r>
            <a:r>
              <a:rPr lang="en-US" dirty="0" smtClean="0"/>
              <a:t>SSD</a:t>
            </a:r>
            <a:r>
              <a:rPr lang="fa-IR" dirty="0" smtClean="0"/>
              <a:t>) </a:t>
            </a:r>
            <a:r>
              <a:rPr lang="en-US" dirty="0" smtClean="0"/>
              <a:t> </a:t>
            </a:r>
            <a:r>
              <a:rPr lang="fa-IR" dirty="0" smtClean="0"/>
              <a:t>استفاده می کند.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14624"/>
            <a:ext cx="4464495" cy="330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16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500</Words>
  <Application>Microsoft Office PowerPoint</Application>
  <PresentationFormat>On-screen Show (4:3)</PresentationFormat>
  <Paragraphs>33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به نام خدا</vt:lpstr>
      <vt:lpstr>تاریخچه پیدایش کامپیوتر</vt:lpstr>
      <vt:lpstr>تاریخچه کامپیوتر</vt:lpstr>
      <vt:lpstr>انواع کامپیوتر </vt:lpstr>
      <vt:lpstr>1- کامپیوتر شخصی یا PC</vt:lpstr>
      <vt:lpstr>2- کامپیوتر رو میزی &lt;&lt; دسکتاپ&gt;&gt;</vt:lpstr>
      <vt:lpstr>3- لپ تاپ</vt:lpstr>
      <vt:lpstr>4- نت بوک</vt:lpstr>
      <vt:lpstr>5- کامپیوتر های جیبی یا PDA</vt:lpstr>
      <vt:lpstr>6- ورک استیشن</vt:lpstr>
      <vt:lpstr>7- سرور</vt:lpstr>
      <vt:lpstr>8- کامپیوتر های بزرگ (پردازنده مرکزی)</vt:lpstr>
      <vt:lpstr>9- ابر کامپیوتر ها </vt:lpstr>
      <vt:lpstr>10- کامپیوتر های پوشیدنی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Home</dc:creator>
  <cp:lastModifiedBy>Home</cp:lastModifiedBy>
  <cp:revision>10</cp:revision>
  <dcterms:created xsi:type="dcterms:W3CDTF">2021-10-16T08:30:44Z</dcterms:created>
  <dcterms:modified xsi:type="dcterms:W3CDTF">2021-10-16T12:48:21Z</dcterms:modified>
</cp:coreProperties>
</file>