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616C1-0F82-4D11-9D42-CF96D044B060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A9C19CF-FBF7-47D1-86C9-550C483D599E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  <a:cs typeface="B Koodak" panose="00000700000000000000" pitchFamily="2" charset="-78"/>
            </a:rPr>
            <a:t>دبیرستان دوره دوم</a:t>
          </a:r>
          <a:endParaRPr lang="en-US" dirty="0">
            <a:solidFill>
              <a:schemeClr val="tx1"/>
            </a:solidFill>
            <a:cs typeface="B Koodak" panose="00000700000000000000" pitchFamily="2" charset="-78"/>
          </a:endParaRPr>
        </a:p>
      </dgm:t>
    </dgm:pt>
    <dgm:pt modelId="{CCE38A12-AA32-488F-ADC6-C50713D921ED}" type="parTrans" cxnId="{76FC4D40-1716-4116-A983-94FD52302749}">
      <dgm:prSet/>
      <dgm:spPr/>
      <dgm:t>
        <a:bodyPr/>
        <a:lstStyle/>
        <a:p>
          <a:endParaRPr lang="en-US"/>
        </a:p>
      </dgm:t>
    </dgm:pt>
    <dgm:pt modelId="{92DF503E-411F-4630-A4C7-7777DA422D42}" type="sibTrans" cxnId="{76FC4D40-1716-4116-A983-94FD52302749}">
      <dgm:prSet/>
      <dgm:spPr/>
      <dgm:t>
        <a:bodyPr/>
        <a:lstStyle/>
        <a:p>
          <a:endParaRPr lang="en-US"/>
        </a:p>
      </dgm:t>
    </dgm:pt>
    <dgm:pt modelId="{961F6445-8D63-4822-9F0E-CDE96D8A7708}">
      <dgm:prSet phldrT="[Text]"/>
      <dgm:spPr/>
      <dgm:t>
        <a:bodyPr/>
        <a:lstStyle/>
        <a:p>
          <a:r>
            <a:rPr lang="fa-IR" dirty="0" smtClean="0">
              <a:solidFill>
                <a:srgbClr val="FF0000"/>
              </a:solidFill>
              <a:cs typeface="B Koodak" panose="00000700000000000000" pitchFamily="2" charset="-78"/>
            </a:rPr>
            <a:t>دبیرستان دوره اول</a:t>
          </a:r>
          <a:endParaRPr lang="en-US" dirty="0">
            <a:solidFill>
              <a:srgbClr val="FF0000"/>
            </a:solidFill>
            <a:cs typeface="B Koodak" panose="00000700000000000000" pitchFamily="2" charset="-78"/>
          </a:endParaRPr>
        </a:p>
      </dgm:t>
    </dgm:pt>
    <dgm:pt modelId="{6662EF21-C76B-4557-91D4-A35DF5551CDB}" type="parTrans" cxnId="{84AAE9FB-E2BD-46A2-A83D-8180338A1067}">
      <dgm:prSet/>
      <dgm:spPr/>
      <dgm:t>
        <a:bodyPr/>
        <a:lstStyle/>
        <a:p>
          <a:endParaRPr lang="en-US"/>
        </a:p>
      </dgm:t>
    </dgm:pt>
    <dgm:pt modelId="{B7509302-292D-49AF-AA27-57CCDE06D406}" type="sibTrans" cxnId="{84AAE9FB-E2BD-46A2-A83D-8180338A1067}">
      <dgm:prSet/>
      <dgm:spPr/>
      <dgm:t>
        <a:bodyPr/>
        <a:lstStyle/>
        <a:p>
          <a:endParaRPr lang="en-US"/>
        </a:p>
      </dgm:t>
    </dgm:pt>
    <dgm:pt modelId="{D14C4FEC-9A35-497D-B5A1-50E5F945D9E0}">
      <dgm:prSet phldrT="[Text]" custT="1"/>
      <dgm:spPr/>
      <dgm:t>
        <a:bodyPr/>
        <a:lstStyle/>
        <a:p>
          <a:r>
            <a:rPr lang="fa-IR" sz="2800" dirty="0" smtClean="0">
              <a:solidFill>
                <a:srgbClr val="00B0F0"/>
              </a:solidFill>
              <a:cs typeface="B Koodak" panose="00000700000000000000" pitchFamily="2" charset="-78"/>
            </a:rPr>
            <a:t>دبستان</a:t>
          </a:r>
          <a:endParaRPr lang="en-US" sz="2800" dirty="0">
            <a:solidFill>
              <a:srgbClr val="00B0F0"/>
            </a:solidFill>
            <a:cs typeface="B Koodak" panose="00000700000000000000" pitchFamily="2" charset="-78"/>
          </a:endParaRPr>
        </a:p>
      </dgm:t>
    </dgm:pt>
    <dgm:pt modelId="{2265DC83-121B-4025-B1DE-CC3895BF4D87}" type="parTrans" cxnId="{24E5860C-D4BD-4063-B4F9-470589AF051A}">
      <dgm:prSet/>
      <dgm:spPr/>
      <dgm:t>
        <a:bodyPr/>
        <a:lstStyle/>
        <a:p>
          <a:endParaRPr lang="en-US"/>
        </a:p>
      </dgm:t>
    </dgm:pt>
    <dgm:pt modelId="{8A89109C-84CB-4D3F-85F2-5730FBDAD76B}" type="sibTrans" cxnId="{24E5860C-D4BD-4063-B4F9-470589AF051A}">
      <dgm:prSet/>
      <dgm:spPr/>
      <dgm:t>
        <a:bodyPr/>
        <a:lstStyle/>
        <a:p>
          <a:endParaRPr lang="en-US"/>
        </a:p>
      </dgm:t>
    </dgm:pt>
    <dgm:pt modelId="{D903DA43-0831-4933-98ED-9C0F65B3AC83}">
      <dgm:prSet phldrT="[Text]" phldr="1"/>
      <dgm:spPr/>
      <dgm:t>
        <a:bodyPr/>
        <a:lstStyle/>
        <a:p>
          <a:endParaRPr lang="en-US" dirty="0"/>
        </a:p>
      </dgm:t>
    </dgm:pt>
    <dgm:pt modelId="{A08D5C39-1B6A-410A-B99F-C69C8904FA4E}" type="sibTrans" cxnId="{A702E666-D2A3-4239-B4FC-AA9DB847AB64}">
      <dgm:prSet/>
      <dgm:spPr/>
      <dgm:t>
        <a:bodyPr/>
        <a:lstStyle/>
        <a:p>
          <a:endParaRPr lang="en-US"/>
        </a:p>
      </dgm:t>
    </dgm:pt>
    <dgm:pt modelId="{C5A4A4EC-253D-49F1-BDC5-9066A8CF703A}" type="parTrans" cxnId="{A702E666-D2A3-4239-B4FC-AA9DB847AB64}">
      <dgm:prSet/>
      <dgm:spPr/>
      <dgm:t>
        <a:bodyPr/>
        <a:lstStyle/>
        <a:p>
          <a:endParaRPr lang="en-US"/>
        </a:p>
      </dgm:t>
    </dgm:pt>
    <dgm:pt modelId="{7EAD2CF4-27AD-491F-91B6-512BCBD82643}" type="pres">
      <dgm:prSet presAssocID="{980616C1-0F82-4D11-9D42-CF96D044B06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94931D-B95F-4D56-9CC5-86A1B6AD1461}" type="pres">
      <dgm:prSet presAssocID="{980616C1-0F82-4D11-9D42-CF96D044B060}" presName="ellipse" presStyleLbl="trBgShp" presStyleIdx="0" presStyleCnt="1"/>
      <dgm:spPr/>
    </dgm:pt>
    <dgm:pt modelId="{A92034E5-9487-429A-9933-2373FF5ECB3A}" type="pres">
      <dgm:prSet presAssocID="{980616C1-0F82-4D11-9D42-CF96D044B060}" presName="arrow1" presStyleLbl="fgShp" presStyleIdx="0" presStyleCnt="1" custAng="7721550" custScaleX="94611" custScaleY="236332" custLinFactX="37455" custLinFactNeighborX="100000" custLinFactNeighborY="-17897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2B2D2D0F-C2B0-4CE4-BC1D-FA2483F53AA6}" type="pres">
      <dgm:prSet presAssocID="{980616C1-0F82-4D11-9D42-CF96D044B060}" presName="rectangle" presStyleLbl="revTx" presStyleIdx="0" presStyleCnt="1" custScaleX="5454" custScaleY="10757" custLinFactX="-50000" custLinFactNeighborX="-100000" custLinFactNeighborY="96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898DF-E21B-4DF7-911D-44BF63C25254}" type="pres">
      <dgm:prSet presAssocID="{961F6445-8D63-4822-9F0E-CDE96D8A770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2E874-CC3F-4E8F-AE41-F7F78C7CACA0}" type="pres">
      <dgm:prSet presAssocID="{D14C4FEC-9A35-497D-B5A1-50E5F945D9E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8FDBF-65DC-4F2C-859A-7DE4D3E56617}" type="pres">
      <dgm:prSet presAssocID="{D903DA43-0831-4933-98ED-9C0F65B3AC8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FC2B3-453E-4336-82AF-0F1B99828E65}" type="pres">
      <dgm:prSet presAssocID="{980616C1-0F82-4D11-9D42-CF96D044B060}" presName="funnel" presStyleLbl="trAlignAcc1" presStyleIdx="0" presStyleCnt="1"/>
      <dgm:spPr/>
    </dgm:pt>
  </dgm:ptLst>
  <dgm:cxnLst>
    <dgm:cxn modelId="{FA50FBC9-4A62-4978-AB03-40F7778135F5}" type="presOf" srcId="{D14C4FEC-9A35-497D-B5A1-50E5F945D9E0}" destId="{47B898DF-E21B-4DF7-911D-44BF63C25254}" srcOrd="0" destOrd="0" presId="urn:microsoft.com/office/officeart/2005/8/layout/funnel1"/>
    <dgm:cxn modelId="{84AAE9FB-E2BD-46A2-A83D-8180338A1067}" srcId="{980616C1-0F82-4D11-9D42-CF96D044B060}" destId="{961F6445-8D63-4822-9F0E-CDE96D8A7708}" srcOrd="1" destOrd="0" parTransId="{6662EF21-C76B-4557-91D4-A35DF5551CDB}" sibTransId="{B7509302-292D-49AF-AA27-57CCDE06D406}"/>
    <dgm:cxn modelId="{76FC4D40-1716-4116-A983-94FD52302749}" srcId="{980616C1-0F82-4D11-9D42-CF96D044B060}" destId="{3A9C19CF-FBF7-47D1-86C9-550C483D599E}" srcOrd="0" destOrd="0" parTransId="{CCE38A12-AA32-488F-ADC6-C50713D921ED}" sibTransId="{92DF503E-411F-4630-A4C7-7777DA422D42}"/>
    <dgm:cxn modelId="{24E5860C-D4BD-4063-B4F9-470589AF051A}" srcId="{980616C1-0F82-4D11-9D42-CF96D044B060}" destId="{D14C4FEC-9A35-497D-B5A1-50E5F945D9E0}" srcOrd="2" destOrd="0" parTransId="{2265DC83-121B-4025-B1DE-CC3895BF4D87}" sibTransId="{8A89109C-84CB-4D3F-85F2-5730FBDAD76B}"/>
    <dgm:cxn modelId="{84763124-9045-4EB1-81B5-2C91358F4A9F}" type="presOf" srcId="{D903DA43-0831-4933-98ED-9C0F65B3AC83}" destId="{2B2D2D0F-C2B0-4CE4-BC1D-FA2483F53AA6}" srcOrd="0" destOrd="0" presId="urn:microsoft.com/office/officeart/2005/8/layout/funnel1"/>
    <dgm:cxn modelId="{A702E666-D2A3-4239-B4FC-AA9DB847AB64}" srcId="{980616C1-0F82-4D11-9D42-CF96D044B060}" destId="{D903DA43-0831-4933-98ED-9C0F65B3AC83}" srcOrd="3" destOrd="0" parTransId="{C5A4A4EC-253D-49F1-BDC5-9066A8CF703A}" sibTransId="{A08D5C39-1B6A-410A-B99F-C69C8904FA4E}"/>
    <dgm:cxn modelId="{50BD5871-3E24-40A9-8416-DDD99F0BD29A}" type="presOf" srcId="{961F6445-8D63-4822-9F0E-CDE96D8A7708}" destId="{D4A2E874-CC3F-4E8F-AE41-F7F78C7CACA0}" srcOrd="0" destOrd="0" presId="urn:microsoft.com/office/officeart/2005/8/layout/funnel1"/>
    <dgm:cxn modelId="{21ADE6FB-CA37-4F10-9C4A-934CB18F7E64}" type="presOf" srcId="{3A9C19CF-FBF7-47D1-86C9-550C483D599E}" destId="{4138FDBF-65DC-4F2C-859A-7DE4D3E56617}" srcOrd="0" destOrd="0" presId="urn:microsoft.com/office/officeart/2005/8/layout/funnel1"/>
    <dgm:cxn modelId="{BB6731DC-0392-453A-958D-BD866DD9B973}" type="presOf" srcId="{980616C1-0F82-4D11-9D42-CF96D044B060}" destId="{7EAD2CF4-27AD-491F-91B6-512BCBD82643}" srcOrd="0" destOrd="0" presId="urn:microsoft.com/office/officeart/2005/8/layout/funnel1"/>
    <dgm:cxn modelId="{99F2EC66-445C-4C7B-91B0-717566939C58}" type="presParOf" srcId="{7EAD2CF4-27AD-491F-91B6-512BCBD82643}" destId="{E694931D-B95F-4D56-9CC5-86A1B6AD1461}" srcOrd="0" destOrd="0" presId="urn:microsoft.com/office/officeart/2005/8/layout/funnel1"/>
    <dgm:cxn modelId="{D126B899-1845-407D-90DD-FABF3E264AC7}" type="presParOf" srcId="{7EAD2CF4-27AD-491F-91B6-512BCBD82643}" destId="{A92034E5-9487-429A-9933-2373FF5ECB3A}" srcOrd="1" destOrd="0" presId="urn:microsoft.com/office/officeart/2005/8/layout/funnel1"/>
    <dgm:cxn modelId="{047F0EEB-2509-461A-A01D-D482BC43376D}" type="presParOf" srcId="{7EAD2CF4-27AD-491F-91B6-512BCBD82643}" destId="{2B2D2D0F-C2B0-4CE4-BC1D-FA2483F53AA6}" srcOrd="2" destOrd="0" presId="urn:microsoft.com/office/officeart/2005/8/layout/funnel1"/>
    <dgm:cxn modelId="{C465D41C-A235-4EAA-91B6-0DF84EC283FB}" type="presParOf" srcId="{7EAD2CF4-27AD-491F-91B6-512BCBD82643}" destId="{47B898DF-E21B-4DF7-911D-44BF63C25254}" srcOrd="3" destOrd="0" presId="urn:microsoft.com/office/officeart/2005/8/layout/funnel1"/>
    <dgm:cxn modelId="{B908158C-055B-434B-8323-ABA0A877E44E}" type="presParOf" srcId="{7EAD2CF4-27AD-491F-91B6-512BCBD82643}" destId="{D4A2E874-CC3F-4E8F-AE41-F7F78C7CACA0}" srcOrd="4" destOrd="0" presId="urn:microsoft.com/office/officeart/2005/8/layout/funnel1"/>
    <dgm:cxn modelId="{B4322097-8EBB-438F-9FD6-B416F0031D0F}" type="presParOf" srcId="{7EAD2CF4-27AD-491F-91B6-512BCBD82643}" destId="{4138FDBF-65DC-4F2C-859A-7DE4D3E56617}" srcOrd="5" destOrd="0" presId="urn:microsoft.com/office/officeart/2005/8/layout/funnel1"/>
    <dgm:cxn modelId="{6B44986C-7DFE-4EC5-B89A-ECB0D9AD2012}" type="presParOf" srcId="{7EAD2CF4-27AD-491F-91B6-512BCBD82643}" destId="{C04FC2B3-453E-4336-82AF-0F1B99828E6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1147FC-9451-4FB4-8C16-D7A01D7C6CAD}" type="doc">
      <dgm:prSet loTypeId="urn:microsoft.com/office/officeart/2005/8/layout/arrow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EF9D51F-E507-4463-A961-65C2DFF317C4}">
      <dgm:prSet phldrT="[Text]" custT="1"/>
      <dgm:spPr/>
      <dgm:t>
        <a:bodyPr vert="vert270"/>
        <a:lstStyle/>
        <a:p>
          <a:r>
            <a:rPr lang="fa-IR" sz="4000" smtClean="0">
              <a:solidFill>
                <a:srgbClr val="C00000"/>
              </a:solidFill>
              <a:cs typeface="B Kaj" panose="00000400000000000000" pitchFamily="2" charset="-78"/>
            </a:rPr>
            <a:t>کلاس رایانه</a:t>
          </a:r>
          <a:endParaRPr lang="en-US" sz="4000" dirty="0">
            <a:solidFill>
              <a:srgbClr val="C00000"/>
            </a:solidFill>
            <a:cs typeface="B Kaj" panose="00000400000000000000" pitchFamily="2" charset="-78"/>
          </a:endParaRPr>
        </a:p>
      </dgm:t>
    </dgm:pt>
    <dgm:pt modelId="{F1D1AFEA-48AD-44AB-BF61-CA023EC12421}" type="parTrans" cxnId="{3A69D8FB-BC3E-44AD-BA5C-51659F5521F5}">
      <dgm:prSet/>
      <dgm:spPr/>
      <dgm:t>
        <a:bodyPr/>
        <a:lstStyle/>
        <a:p>
          <a:endParaRPr lang="en-US"/>
        </a:p>
      </dgm:t>
    </dgm:pt>
    <dgm:pt modelId="{BE83E304-416E-434F-B402-7ED63115AFBD}" type="sibTrans" cxnId="{3A69D8FB-BC3E-44AD-BA5C-51659F5521F5}">
      <dgm:prSet/>
      <dgm:spPr/>
      <dgm:t>
        <a:bodyPr/>
        <a:lstStyle/>
        <a:p>
          <a:endParaRPr lang="en-US"/>
        </a:p>
      </dgm:t>
    </dgm:pt>
    <dgm:pt modelId="{335ED002-40A8-4795-B612-2BC4AC8CD995}">
      <dgm:prSet phldrT="[Text]"/>
      <dgm:spPr/>
      <dgm:t>
        <a:bodyPr/>
        <a:lstStyle/>
        <a:p>
          <a:r>
            <a:rPr lang="fa-IR" smtClean="0">
              <a:solidFill>
                <a:schemeClr val="accent5">
                  <a:lumMod val="50000"/>
                </a:schemeClr>
              </a:solidFill>
              <a:cs typeface="B Elm" panose="00000400000000000000" pitchFamily="2" charset="-78"/>
            </a:rPr>
            <a:t>دبیرستان میزان</a:t>
          </a:r>
          <a:endParaRPr lang="en-US" dirty="0">
            <a:solidFill>
              <a:schemeClr val="accent5">
                <a:lumMod val="50000"/>
              </a:schemeClr>
            </a:solidFill>
            <a:cs typeface="B Elm" panose="00000400000000000000" pitchFamily="2" charset="-78"/>
          </a:endParaRPr>
        </a:p>
      </dgm:t>
    </dgm:pt>
    <dgm:pt modelId="{E758CAB3-B3E6-4191-BC00-43517E688EB2}" type="parTrans" cxnId="{F31CBD43-8934-4B9C-83B7-4E3B89B203DC}">
      <dgm:prSet/>
      <dgm:spPr/>
      <dgm:t>
        <a:bodyPr/>
        <a:lstStyle/>
        <a:p>
          <a:endParaRPr lang="en-US"/>
        </a:p>
      </dgm:t>
    </dgm:pt>
    <dgm:pt modelId="{99498CFE-003A-4A78-A5A1-480BD410EFF6}" type="sibTrans" cxnId="{F31CBD43-8934-4B9C-83B7-4E3B89B203DC}">
      <dgm:prSet/>
      <dgm:spPr/>
      <dgm:t>
        <a:bodyPr/>
        <a:lstStyle/>
        <a:p>
          <a:endParaRPr lang="en-US"/>
        </a:p>
      </dgm:t>
    </dgm:pt>
    <dgm:pt modelId="{14FB3BDE-2CC1-4321-9A7A-B7260E84FE26}" type="pres">
      <dgm:prSet presAssocID="{AC1147FC-9451-4FB4-8C16-D7A01D7C6CAD}" presName="compositeShape" presStyleCnt="0">
        <dgm:presLayoutVars>
          <dgm:chMax val="2"/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A9C44C-901E-4079-A857-446FF205FDEA}" type="pres">
      <dgm:prSet presAssocID="{AC1147FC-9451-4FB4-8C16-D7A01D7C6CAD}" presName="divider" presStyleLbl="fgShp" presStyleIdx="0" presStyleCnt="1"/>
      <dgm:spPr/>
    </dgm:pt>
    <dgm:pt modelId="{AA70D712-5A16-43EF-BE62-9C863958A90C}" type="pres">
      <dgm:prSet presAssocID="{AEF9D51F-E507-4463-A961-65C2DFF317C4}" presName="downArrow" presStyleLbl="node1" presStyleIdx="0" presStyleCnt="2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BC9075AA-CEBD-450D-BCE9-52B18DBDA8CB}" type="pres">
      <dgm:prSet presAssocID="{AEF9D51F-E507-4463-A961-65C2DFF317C4}" presName="downArrowText" presStyleLbl="revTx" presStyleIdx="0" presStyleCnt="2" custScaleX="60156" custScaleY="148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D6837-AE43-414B-B496-F793AA5C0349}" type="pres">
      <dgm:prSet presAssocID="{335ED002-40A8-4795-B612-2BC4AC8CD995}" presName="upArrow" presStyleLbl="node1" presStyleIdx="1" presStyleCnt="2"/>
      <dgm:spPr>
        <a:solidFill>
          <a:schemeClr val="accent2">
            <a:lumMod val="40000"/>
            <a:lumOff val="60000"/>
          </a:schemeClr>
        </a:solidFill>
      </dgm:spPr>
    </dgm:pt>
    <dgm:pt modelId="{F5504002-D499-4B25-BCB8-6200EE2B9467}" type="pres">
      <dgm:prSet presAssocID="{335ED002-40A8-4795-B612-2BC4AC8CD995}" presName="upArrowText" presStyleLbl="revTx" presStyleIdx="1" presStyleCnt="2" custScaleX="167756" custScaleY="75392" custLinFactNeighborX="-16595" custLinFactNeighborY="-3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1CBD43-8934-4B9C-83B7-4E3B89B203DC}" srcId="{AC1147FC-9451-4FB4-8C16-D7A01D7C6CAD}" destId="{335ED002-40A8-4795-B612-2BC4AC8CD995}" srcOrd="1" destOrd="0" parTransId="{E758CAB3-B3E6-4191-BC00-43517E688EB2}" sibTransId="{99498CFE-003A-4A78-A5A1-480BD410EFF6}"/>
    <dgm:cxn modelId="{537E822C-9589-4F60-AE8D-649A1CBC7EA6}" type="presOf" srcId="{AC1147FC-9451-4FB4-8C16-D7A01D7C6CAD}" destId="{14FB3BDE-2CC1-4321-9A7A-B7260E84FE26}" srcOrd="0" destOrd="0" presId="urn:microsoft.com/office/officeart/2005/8/layout/arrow3"/>
    <dgm:cxn modelId="{206C8419-0337-44F8-BA3D-D7147DF986B7}" type="presOf" srcId="{335ED002-40A8-4795-B612-2BC4AC8CD995}" destId="{F5504002-D499-4B25-BCB8-6200EE2B9467}" srcOrd="0" destOrd="0" presId="urn:microsoft.com/office/officeart/2005/8/layout/arrow3"/>
    <dgm:cxn modelId="{3A69D8FB-BC3E-44AD-BA5C-51659F5521F5}" srcId="{AC1147FC-9451-4FB4-8C16-D7A01D7C6CAD}" destId="{AEF9D51F-E507-4463-A961-65C2DFF317C4}" srcOrd="0" destOrd="0" parTransId="{F1D1AFEA-48AD-44AB-BF61-CA023EC12421}" sibTransId="{BE83E304-416E-434F-B402-7ED63115AFBD}"/>
    <dgm:cxn modelId="{C0222D4B-2DC8-4DEF-A527-23C6F23E080D}" type="presOf" srcId="{AEF9D51F-E507-4463-A961-65C2DFF317C4}" destId="{BC9075AA-CEBD-450D-BCE9-52B18DBDA8CB}" srcOrd="0" destOrd="0" presId="urn:microsoft.com/office/officeart/2005/8/layout/arrow3"/>
    <dgm:cxn modelId="{C1BB3F9A-B884-478C-8A76-C8E0663BF297}" type="presParOf" srcId="{14FB3BDE-2CC1-4321-9A7A-B7260E84FE26}" destId="{2AA9C44C-901E-4079-A857-446FF205FDEA}" srcOrd="0" destOrd="0" presId="urn:microsoft.com/office/officeart/2005/8/layout/arrow3"/>
    <dgm:cxn modelId="{E4E6FD54-D614-48A1-9C9B-97F4770E489A}" type="presParOf" srcId="{14FB3BDE-2CC1-4321-9A7A-B7260E84FE26}" destId="{AA70D712-5A16-43EF-BE62-9C863958A90C}" srcOrd="1" destOrd="0" presId="urn:microsoft.com/office/officeart/2005/8/layout/arrow3"/>
    <dgm:cxn modelId="{39359FED-1A73-4263-853A-BDC06688A9EF}" type="presParOf" srcId="{14FB3BDE-2CC1-4321-9A7A-B7260E84FE26}" destId="{BC9075AA-CEBD-450D-BCE9-52B18DBDA8CB}" srcOrd="2" destOrd="0" presId="urn:microsoft.com/office/officeart/2005/8/layout/arrow3"/>
    <dgm:cxn modelId="{F8F80A95-3696-4323-92EE-7266A32E1992}" type="presParOf" srcId="{14FB3BDE-2CC1-4321-9A7A-B7260E84FE26}" destId="{272D6837-AE43-414B-B496-F793AA5C0349}" srcOrd="3" destOrd="0" presId="urn:microsoft.com/office/officeart/2005/8/layout/arrow3"/>
    <dgm:cxn modelId="{27BDD51D-F792-44AE-96D0-F4A9AFF85BC2}" type="presParOf" srcId="{14FB3BDE-2CC1-4321-9A7A-B7260E84FE26}" destId="{F5504002-D499-4B25-BCB8-6200EE2B946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4931D-B95F-4D56-9CC5-86A1B6AD1461}">
      <dsp:nvSpPr>
        <dsp:cNvPr id="0" name=""/>
        <dsp:cNvSpPr/>
      </dsp:nvSpPr>
      <dsp:spPr>
        <a:xfrm>
          <a:off x="3403310" y="458107"/>
          <a:ext cx="4479262" cy="1555588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034E5-9487-429A-9933-2373FF5ECB3A}">
      <dsp:nvSpPr>
        <dsp:cNvPr id="0" name=""/>
        <dsp:cNvSpPr/>
      </dsp:nvSpPr>
      <dsp:spPr>
        <a:xfrm rot="7721550">
          <a:off x="6432450" y="3789078"/>
          <a:ext cx="821293" cy="1312983"/>
        </a:xfrm>
        <a:prstGeom prst="downArrow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D2D0F-C2B0-4CE4-BC1D-FA2483F53AA6}">
      <dsp:nvSpPr>
        <dsp:cNvPr id="0" name=""/>
        <dsp:cNvSpPr/>
      </dsp:nvSpPr>
      <dsp:spPr>
        <a:xfrm>
          <a:off x="0" y="5443619"/>
          <a:ext cx="227254" cy="112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0" y="5443619"/>
        <a:ext cx="227254" cy="112054"/>
      </dsp:txXfrm>
    </dsp:sp>
    <dsp:sp modelId="{47B898DF-E21B-4DF7-911D-44BF63C25254}">
      <dsp:nvSpPr>
        <dsp:cNvPr id="0" name=""/>
        <dsp:cNvSpPr/>
      </dsp:nvSpPr>
      <dsp:spPr>
        <a:xfrm>
          <a:off x="5031817" y="2133838"/>
          <a:ext cx="1562533" cy="15625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rgbClr val="00B0F0"/>
              </a:solidFill>
              <a:cs typeface="B Koodak" panose="00000700000000000000" pitchFamily="2" charset="-78"/>
            </a:rPr>
            <a:t>دبستان</a:t>
          </a:r>
          <a:endParaRPr lang="en-US" sz="2800" kern="1200" dirty="0">
            <a:solidFill>
              <a:srgbClr val="00B0F0"/>
            </a:solidFill>
            <a:cs typeface="B Koodak" panose="00000700000000000000" pitchFamily="2" charset="-78"/>
          </a:endParaRPr>
        </a:p>
      </dsp:txBody>
      <dsp:txXfrm>
        <a:off x="5260645" y="2362666"/>
        <a:ext cx="1104877" cy="1104877"/>
      </dsp:txXfrm>
    </dsp:sp>
    <dsp:sp modelId="{D4A2E874-CC3F-4E8F-AE41-F7F78C7CACA0}">
      <dsp:nvSpPr>
        <dsp:cNvPr id="0" name=""/>
        <dsp:cNvSpPr/>
      </dsp:nvSpPr>
      <dsp:spPr>
        <a:xfrm>
          <a:off x="3913737" y="961590"/>
          <a:ext cx="1562533" cy="1562533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solidFill>
                <a:srgbClr val="FF0000"/>
              </a:solidFill>
              <a:cs typeface="B Koodak" panose="00000700000000000000" pitchFamily="2" charset="-78"/>
            </a:rPr>
            <a:t>دبیرستان دوره اول</a:t>
          </a:r>
          <a:endParaRPr lang="en-US" sz="2500" kern="1200" dirty="0">
            <a:solidFill>
              <a:srgbClr val="FF0000"/>
            </a:solidFill>
            <a:cs typeface="B Koodak" panose="00000700000000000000" pitchFamily="2" charset="-78"/>
          </a:endParaRPr>
        </a:p>
      </dsp:txBody>
      <dsp:txXfrm>
        <a:off x="4142565" y="1190418"/>
        <a:ext cx="1104877" cy="1104877"/>
      </dsp:txXfrm>
    </dsp:sp>
    <dsp:sp modelId="{4138FDBF-65DC-4F2C-859A-7DE4D3E56617}">
      <dsp:nvSpPr>
        <dsp:cNvPr id="0" name=""/>
        <dsp:cNvSpPr/>
      </dsp:nvSpPr>
      <dsp:spPr>
        <a:xfrm>
          <a:off x="5510994" y="583804"/>
          <a:ext cx="1562533" cy="1562533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solidFill>
                <a:schemeClr val="tx1"/>
              </a:solidFill>
              <a:cs typeface="B Koodak" panose="00000700000000000000" pitchFamily="2" charset="-78"/>
            </a:rPr>
            <a:t>دبیرستان دوره دوم</a:t>
          </a:r>
          <a:endParaRPr lang="en-US" sz="2500" kern="1200" dirty="0">
            <a:solidFill>
              <a:schemeClr val="tx1"/>
            </a:solidFill>
            <a:cs typeface="B Koodak" panose="00000700000000000000" pitchFamily="2" charset="-78"/>
          </a:endParaRPr>
        </a:p>
      </dsp:txBody>
      <dsp:txXfrm>
        <a:off x="5739822" y="812632"/>
        <a:ext cx="1104877" cy="1104877"/>
      </dsp:txXfrm>
    </dsp:sp>
    <dsp:sp modelId="{C04FC2B3-453E-4336-82AF-0F1B99828E65}">
      <dsp:nvSpPr>
        <dsp:cNvPr id="0" name=""/>
        <dsp:cNvSpPr/>
      </dsp:nvSpPr>
      <dsp:spPr>
        <a:xfrm>
          <a:off x="3219278" y="267131"/>
          <a:ext cx="4861214" cy="388897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9C44C-901E-4079-A857-446FF205FDEA}">
      <dsp:nvSpPr>
        <dsp:cNvPr id="0" name=""/>
        <dsp:cNvSpPr/>
      </dsp:nvSpPr>
      <dsp:spPr>
        <a:xfrm rot="300000">
          <a:off x="24942" y="2246800"/>
          <a:ext cx="8078114" cy="925066"/>
        </a:xfrm>
        <a:prstGeom prst="mathMinus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0D712-5A16-43EF-BE62-9C863958A90C}">
      <dsp:nvSpPr>
        <dsp:cNvPr id="0" name=""/>
        <dsp:cNvSpPr/>
      </dsp:nvSpPr>
      <dsp:spPr>
        <a:xfrm>
          <a:off x="4714239" y="270933"/>
          <a:ext cx="2438400" cy="2167466"/>
        </a:xfrm>
        <a:prstGeom prst="downArrow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075AA-CEBD-450D-BCE9-52B18DBDA8CB}">
      <dsp:nvSpPr>
        <dsp:cNvPr id="0" name=""/>
        <dsp:cNvSpPr/>
      </dsp:nvSpPr>
      <dsp:spPr>
        <a:xfrm>
          <a:off x="1737363" y="-553416"/>
          <a:ext cx="1564633" cy="3382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smtClean="0">
              <a:solidFill>
                <a:srgbClr val="C00000"/>
              </a:solidFill>
              <a:cs typeface="B Kaj" panose="00000400000000000000" pitchFamily="2" charset="-78"/>
            </a:rPr>
            <a:t>کلاس رایانه</a:t>
          </a:r>
          <a:endParaRPr lang="en-US" sz="4000" kern="1200" dirty="0">
            <a:solidFill>
              <a:srgbClr val="C00000"/>
            </a:solidFill>
            <a:cs typeface="B Kaj" panose="00000400000000000000" pitchFamily="2" charset="-78"/>
          </a:endParaRPr>
        </a:p>
      </dsp:txBody>
      <dsp:txXfrm>
        <a:off x="1737363" y="-553416"/>
        <a:ext cx="1564633" cy="3382672"/>
      </dsp:txXfrm>
    </dsp:sp>
    <dsp:sp modelId="{272D6837-AE43-414B-B496-F793AA5C0349}">
      <dsp:nvSpPr>
        <dsp:cNvPr id="0" name=""/>
        <dsp:cNvSpPr/>
      </dsp:nvSpPr>
      <dsp:spPr>
        <a:xfrm>
          <a:off x="975360" y="2980266"/>
          <a:ext cx="2438400" cy="2167466"/>
        </a:xfrm>
        <a:prstGeom prst="upArrow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04002-D499-4B25-BCB8-6200EE2B9467}">
      <dsp:nvSpPr>
        <dsp:cNvPr id="0" name=""/>
        <dsp:cNvSpPr/>
      </dsp:nvSpPr>
      <dsp:spPr>
        <a:xfrm>
          <a:off x="2995057" y="3341575"/>
          <a:ext cx="4363266" cy="1715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kern="1200" smtClean="0">
              <a:solidFill>
                <a:schemeClr val="accent5">
                  <a:lumMod val="50000"/>
                </a:schemeClr>
              </a:solidFill>
              <a:cs typeface="B Elm" panose="00000400000000000000" pitchFamily="2" charset="-78"/>
            </a:rPr>
            <a:t>دبیرستان میزان</a:t>
          </a:r>
          <a:endParaRPr lang="en-US" sz="4900" kern="1200" dirty="0">
            <a:solidFill>
              <a:schemeClr val="accent5">
                <a:lumMod val="50000"/>
              </a:schemeClr>
            </a:solidFill>
            <a:cs typeface="B Elm" panose="00000400000000000000" pitchFamily="2" charset="-78"/>
          </a:endParaRPr>
        </a:p>
      </dsp:txBody>
      <dsp:txXfrm>
        <a:off x="2995057" y="3341575"/>
        <a:ext cx="4363266" cy="1715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4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0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4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7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8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0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5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3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8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9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B9DE8-48E0-4DAF-B5DF-071831AB962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2E4F-06CF-4BD3-AF87-72E9AE1C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1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787" y="751758"/>
            <a:ext cx="6968793" cy="5386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88" y="734291"/>
            <a:ext cx="8567717" cy="6123709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559929"/>
              </p:ext>
            </p:extLst>
          </p:nvPr>
        </p:nvGraphicFramePr>
        <p:xfrm>
          <a:off x="-1269082" y="235527"/>
          <a:ext cx="11299772" cy="5555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3292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413347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 rot="16476685">
            <a:off x="937491" y="855133"/>
            <a:ext cx="2438400" cy="21674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Down Arrow 5"/>
          <p:cNvSpPr/>
          <p:nvPr/>
        </p:nvSpPr>
        <p:spPr>
          <a:xfrm rot="5400000">
            <a:off x="9074727" y="3835400"/>
            <a:ext cx="2438400" cy="216746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786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 Elm</vt:lpstr>
      <vt:lpstr>B Kaj</vt:lpstr>
      <vt:lpstr>B Koodak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Mohammad</cp:lastModifiedBy>
  <cp:revision>7</cp:revision>
  <dcterms:created xsi:type="dcterms:W3CDTF">2020-03-02T14:56:22Z</dcterms:created>
  <dcterms:modified xsi:type="dcterms:W3CDTF">2020-03-02T17:49:28Z</dcterms:modified>
</cp:coreProperties>
</file>