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3600"/>
    <a:srgbClr val="FF2549"/>
    <a:srgbClr val="600000"/>
    <a:srgbClr val="719DFF"/>
    <a:srgbClr val="81BDFF"/>
    <a:srgbClr val="5DD5FF"/>
    <a:srgbClr val="FF9933"/>
    <a:srgbClr val="9EFF29"/>
    <a:srgbClr val="003635"/>
    <a:srgbClr val="002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384" y="-5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25412" y="1976284"/>
            <a:ext cx="4918588" cy="1563329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A3600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2787" y="3646541"/>
            <a:ext cx="4911213" cy="67842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039" y="261206"/>
            <a:ext cx="7934630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238865"/>
            <a:ext cx="8229600" cy="3510116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374" y="436033"/>
            <a:ext cx="6318884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A3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48" y="1209366"/>
            <a:ext cx="6290188" cy="3508626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74" y="153656"/>
            <a:ext cx="7947632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471162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43559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471162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43559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09768" y="2086896"/>
            <a:ext cx="4734232" cy="1452714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68761" y="3569102"/>
            <a:ext cx="4675239" cy="730043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2019-01-11T12:17:53Z</dcterms:modified>
</cp:coreProperties>
</file>