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9C55"/>
    <a:srgbClr val="FFC901"/>
    <a:srgbClr val="FFAF9F"/>
    <a:srgbClr val="2A000F"/>
    <a:srgbClr val="48001A"/>
    <a:srgbClr val="4400EE"/>
    <a:srgbClr val="6C1A00"/>
    <a:srgbClr val="58004E"/>
    <a:srgbClr val="FE9202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08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1326268"/>
            <a:ext cx="7631835" cy="183246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C39C55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3320598"/>
            <a:ext cx="7631836" cy="642397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36" y="281104"/>
            <a:ext cx="8229600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C39C5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0"/>
            <a:ext cx="8246070" cy="351221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11" y="569389"/>
            <a:ext cx="6252689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39C5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11" y="1180209"/>
            <a:ext cx="6252689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346721"/>
            <a:ext cx="8076896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C39C5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6440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3680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6440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3680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6" y="1350110"/>
            <a:ext cx="7784539" cy="1640354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6" y="3320598"/>
            <a:ext cx="7784540" cy="642397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262320"/>
            <a:ext cx="8076894" cy="920985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092" y="281175"/>
            <a:ext cx="6252708" cy="725349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3108" y="281175"/>
            <a:ext cx="8164810" cy="763525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2020-04-28T18:03:04Z</dcterms:modified>
</cp:coreProperties>
</file>