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97"/>
    <a:srgbClr val="0CB0B4"/>
    <a:srgbClr val="33CCCC"/>
    <a:srgbClr val="4400EE"/>
    <a:srgbClr val="FFC901"/>
    <a:srgbClr val="6C1A00"/>
    <a:srgbClr val="58004E"/>
    <a:srgbClr val="FE9202"/>
    <a:srgbClr val="80008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1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502815"/>
            <a:ext cx="7940660" cy="154321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035442"/>
            <a:ext cx="7940660" cy="642397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1062641"/>
            <a:ext cx="8246070" cy="763526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08225"/>
            <a:ext cx="8246070" cy="3054097"/>
          </a:xfrm>
        </p:spPr>
        <p:txBody>
          <a:bodyPr/>
          <a:lstStyle>
            <a:lvl1pPr algn="ctr"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 algn="ctr"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 algn="ctr"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 algn="ctr"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 algn="ctr"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670843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97405"/>
            <a:ext cx="6708433" cy="3511061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630" y="1211686"/>
            <a:ext cx="8093365" cy="763525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96092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43332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96092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3332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1350110"/>
            <a:ext cx="7787955" cy="1543216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3029865"/>
            <a:ext cx="7635250" cy="642397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81175"/>
            <a:ext cx="6558080" cy="725349"/>
          </a:xfrm>
        </p:spPr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044700"/>
            <a:ext cx="8164810" cy="763525"/>
          </a:xfrm>
        </p:spPr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2020-03-21T19:57:39Z</dcterms:modified>
</cp:coreProperties>
</file>