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7D84"/>
    <a:srgbClr val="5DD5FF"/>
    <a:srgbClr val="FF0D97"/>
    <a:srgbClr val="0000CC"/>
    <a:srgbClr val="003635"/>
    <a:srgbClr val="9EFF29"/>
    <a:srgbClr val="C80064"/>
    <a:srgbClr val="C33A1F"/>
    <a:srgbClr val="FF2549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9" d="100"/>
          <a:sy n="129" d="100"/>
        </p:scale>
        <p:origin x="-348" y="-6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5297" y="2308123"/>
            <a:ext cx="7978879" cy="159282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3679" y="3967315"/>
            <a:ext cx="8001000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694" y="239087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172498"/>
            <a:ext cx="8246070" cy="360597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2921" y="539273"/>
            <a:ext cx="680559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B7D8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045" y="1327355"/>
            <a:ext cx="6828503" cy="3493877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318" y="227400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611266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2083663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611266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2083663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6457" y="2079523"/>
            <a:ext cx="6975987" cy="1659188"/>
          </a:xfrm>
        </p:spPr>
        <p:txBody>
          <a:bodyPr>
            <a:norm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548" y="3827200"/>
            <a:ext cx="7875639" cy="730043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2018-09-21T18:53:44Z</dcterms:modified>
</cp:coreProperties>
</file>