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A00"/>
    <a:srgbClr val="4E0233"/>
    <a:srgbClr val="1D3A00"/>
    <a:srgbClr val="00CC99"/>
    <a:srgbClr val="66FFCC"/>
    <a:srgbClr val="007033"/>
    <a:srgbClr val="FE9202"/>
    <a:srgbClr val="CC0099"/>
    <a:srgbClr val="6C1A00"/>
    <a:srgbClr val="E7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494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2419045"/>
            <a:ext cx="7177135" cy="137434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7030A0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3793391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8246070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02815"/>
            <a:ext cx="8246070" cy="3206806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433880"/>
            <a:ext cx="6413610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197405"/>
            <a:ext cx="6413610" cy="351106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8246070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030A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27917"/>
            <a:ext cx="4040188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27917"/>
            <a:ext cx="4041775" cy="2276294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2419045"/>
            <a:ext cx="7329840" cy="152705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Click to edit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Master </a:t>
            </a:r>
            <a:r>
              <a:rPr lang="en-US" dirty="0">
                <a:solidFill>
                  <a:srgbClr val="7030A0"/>
                </a:solidFill>
              </a:rPr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3946095"/>
            <a:ext cx="7024430" cy="610820"/>
          </a:xfrm>
        </p:spPr>
        <p:txBody>
          <a:bodyPr>
            <a:normAutofit/>
          </a:bodyPr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8246070" cy="916230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86835" y="433880"/>
            <a:ext cx="6108200" cy="725349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86835" y="1350110"/>
            <a:ext cx="6108200" cy="3511061"/>
          </a:xfrm>
        </p:spPr>
        <p:txBody>
          <a:bodyPr/>
          <a:lstStyle/>
          <a:p>
            <a:r>
              <a:rPr lang="en-US" dirty="0"/>
              <a:t>Make Effective Presentations</a:t>
            </a:r>
          </a:p>
          <a:p>
            <a:r>
              <a:rPr lang="en-US" dirty="0"/>
              <a:t>Using Awesome Backgrounds</a:t>
            </a:r>
          </a:p>
          <a:p>
            <a:r>
              <a:rPr lang="en-US" dirty="0"/>
              <a:t>Engage your Audience</a:t>
            </a:r>
          </a:p>
          <a:p>
            <a:r>
              <a:rPr lang="en-US" dirty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586585"/>
            <a:ext cx="8093365" cy="916230"/>
          </a:xfrm>
        </p:spPr>
        <p:txBody>
          <a:bodyPr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36879" y="1960929"/>
            <a:ext cx="4040188" cy="479822"/>
          </a:xfrm>
        </p:spPr>
        <p:txBody>
          <a:bodyPr/>
          <a:lstStyle/>
          <a:p>
            <a:r>
              <a:rPr lang="en-US" dirty="0"/>
              <a:t>Product 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6879" y="2433326"/>
            <a:ext cx="4040188" cy="2276294"/>
          </a:xfrm>
        </p:spPr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1960929"/>
            <a:ext cx="4041775" cy="479822"/>
          </a:xfrm>
        </p:spPr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2000" y="2433326"/>
            <a:ext cx="4041775" cy="2276294"/>
          </a:xfrm>
        </p:spPr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2020-02-05T20:32:13Z</dcterms:modified>
</cp:coreProperties>
</file>