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0" r:id="rId5"/>
    <p:sldId id="261" r:id="rId6"/>
    <p:sldId id="269" r:id="rId7"/>
    <p:sldId id="263" r:id="rId8"/>
    <p:sldId id="259" r:id="rId9"/>
    <p:sldId id="262" r:id="rId10"/>
    <p:sldId id="271" r:id="rId11"/>
    <p:sldId id="258" r:id="rId12"/>
  </p:sldIdLst>
  <p:sldSz cx="10190163" cy="64801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4660"/>
  </p:normalViewPr>
  <p:slideViewPr>
    <p:cSldViewPr>
      <p:cViewPr>
        <p:scale>
          <a:sx n="110" d="100"/>
          <a:sy n="110" d="100"/>
        </p:scale>
        <p:origin x="-1524" y="-228"/>
      </p:cViewPr>
      <p:guideLst>
        <p:guide orient="horz" pos="2041"/>
        <p:guide pos="32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4266" y="2013056"/>
            <a:ext cx="8661639" cy="1389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8528" y="3672102"/>
            <a:ext cx="713311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C4D49B-3EE8-4FB9-9A97-6F039B43983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11304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4D49B-3EE8-4FB9-9A97-6F039B43983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247471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7869" y="259511"/>
            <a:ext cx="2292786" cy="55291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509" y="259511"/>
            <a:ext cx="6708525" cy="55291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4D49B-3EE8-4FB9-9A97-6F039B43983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348999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4D49B-3EE8-4FB9-9A97-6F039B43983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212186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4955" y="4164115"/>
            <a:ext cx="8661639" cy="128703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4955" y="2746576"/>
            <a:ext cx="8661639"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4D49B-3EE8-4FB9-9A97-6F039B43983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327358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9511" y="1512042"/>
            <a:ext cx="4500655"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0002" y="1512042"/>
            <a:ext cx="4500655"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C4D49B-3EE8-4FB9-9A97-6F039B43983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165908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9510" y="1450540"/>
            <a:ext cx="4502424"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9510" y="2055058"/>
            <a:ext cx="4502424"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76463" y="1450540"/>
            <a:ext cx="4504195"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6463" y="2055058"/>
            <a:ext cx="4504195"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C4D49B-3EE8-4FB9-9A97-6F039B43983F}"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117687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C4D49B-3EE8-4FB9-9A97-6F039B43983F}"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396159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4D49B-3EE8-4FB9-9A97-6F039B43983F}"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410203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9512" y="258008"/>
            <a:ext cx="3352494" cy="109803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84073" y="258008"/>
            <a:ext cx="5696584"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9512" y="1356038"/>
            <a:ext cx="3352494"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4D49B-3EE8-4FB9-9A97-6F039B43983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105996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7344" y="4536126"/>
            <a:ext cx="6114098" cy="53551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7344" y="579018"/>
            <a:ext cx="6114098"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7344" y="5071638"/>
            <a:ext cx="6114098"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4D49B-3EE8-4FB9-9A97-6F039B43983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010B1-4159-4867-AA1D-7D00B6D49726}" type="slidenum">
              <a:rPr lang="en-US" smtClean="0"/>
              <a:t>‹#›</a:t>
            </a:fld>
            <a:endParaRPr lang="en-US"/>
          </a:p>
        </p:txBody>
      </p:sp>
    </p:spTree>
    <p:extLst>
      <p:ext uri="{BB962C8B-B14F-4D97-AF65-F5344CB8AC3E}">
        <p14:creationId xmlns:p14="http://schemas.microsoft.com/office/powerpoint/2010/main" val="107494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9510" y="259511"/>
            <a:ext cx="9171147" cy="108002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9510" y="1512042"/>
            <a:ext cx="9171147" cy="4276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9509" y="6006167"/>
            <a:ext cx="2377705"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00C4D49B-3EE8-4FB9-9A97-6F039B43983F}" type="datetimeFigureOut">
              <a:rPr lang="en-US" smtClean="0"/>
              <a:t>1/13/2021</a:t>
            </a:fld>
            <a:endParaRPr lang="en-US"/>
          </a:p>
        </p:txBody>
      </p:sp>
      <p:sp>
        <p:nvSpPr>
          <p:cNvPr id="5" name="Footer Placeholder 4"/>
          <p:cNvSpPr>
            <a:spLocks noGrp="1"/>
          </p:cNvSpPr>
          <p:nvPr>
            <p:ph type="ftr" sz="quarter" idx="3"/>
          </p:nvPr>
        </p:nvSpPr>
        <p:spPr>
          <a:xfrm>
            <a:off x="3481642" y="6006167"/>
            <a:ext cx="3226884"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02952" y="6006167"/>
            <a:ext cx="2377705"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9D7010B1-4159-4867-AA1D-7D00B6D49726}" type="slidenum">
              <a:rPr lang="en-US" smtClean="0"/>
              <a:t>‹#›</a:t>
            </a:fld>
            <a:endParaRPr lang="en-US"/>
          </a:p>
        </p:txBody>
      </p:sp>
    </p:spTree>
    <p:extLst>
      <p:ext uri="{BB962C8B-B14F-4D97-AF65-F5344CB8AC3E}">
        <p14:creationId xmlns:p14="http://schemas.microsoft.com/office/powerpoint/2010/main" val="33043614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912" y="1223863"/>
            <a:ext cx="9535549" cy="1389038"/>
          </a:xfrm>
        </p:spPr>
        <p:txBody>
          <a:bodyPr/>
          <a:lstStyle/>
          <a:p>
            <a:pPr rtl="1"/>
            <a:r>
              <a:rPr lang="fa-IR" dirty="0" smtClean="0">
                <a:cs typeface="B Niki Border" pitchFamily="2" charset="-78"/>
              </a:rPr>
              <a:t>سینا عباسی</a:t>
            </a:r>
            <a:endParaRPr lang="en-US" dirty="0">
              <a:cs typeface="B Niki Border" pitchFamily="2" charset="-78"/>
            </a:endParaRPr>
          </a:p>
        </p:txBody>
      </p:sp>
      <p:sp>
        <p:nvSpPr>
          <p:cNvPr id="3" name="Subtitle 2"/>
          <p:cNvSpPr>
            <a:spLocks noGrp="1"/>
          </p:cNvSpPr>
          <p:nvPr>
            <p:ph type="subTitle" idx="1"/>
          </p:nvPr>
        </p:nvSpPr>
        <p:spPr>
          <a:xfrm>
            <a:off x="774601" y="2531905"/>
            <a:ext cx="8112094" cy="1656045"/>
          </a:xfrm>
        </p:spPr>
        <p:txBody>
          <a:bodyPr/>
          <a:lstStyle/>
          <a:p>
            <a:pPr rtl="1"/>
            <a:r>
              <a:rPr lang="fa-IR" sz="4400" dirty="0">
                <a:solidFill>
                  <a:schemeClr val="tx1"/>
                </a:solidFill>
                <a:latin typeface="+mj-lt"/>
                <a:ea typeface="+mj-ea"/>
                <a:cs typeface="B Niki Border" pitchFamily="2" charset="-78"/>
              </a:rPr>
              <a:t>موضوع :</a:t>
            </a:r>
            <a:r>
              <a:rPr lang="fa-IR" sz="4400" dirty="0">
                <a:solidFill>
                  <a:srgbClr val="FFC000"/>
                </a:solidFill>
                <a:latin typeface="+mj-lt"/>
                <a:ea typeface="+mj-ea"/>
                <a:cs typeface="B Niki Border" pitchFamily="2" charset="-78"/>
              </a:rPr>
              <a:t> </a:t>
            </a:r>
            <a:r>
              <a:rPr lang="fa-IR" sz="4400" dirty="0" smtClean="0">
                <a:solidFill>
                  <a:srgbClr val="FFC000"/>
                </a:solidFill>
                <a:latin typeface="+mj-lt"/>
                <a:ea typeface="+mj-ea"/>
                <a:cs typeface="B Niki Border" pitchFamily="2" charset="-78"/>
              </a:rPr>
              <a:t>حیوانات وحشرات ولانه هایشان</a:t>
            </a:r>
            <a:endParaRPr lang="en-US" sz="4400" dirty="0">
              <a:solidFill>
                <a:srgbClr val="FFC000"/>
              </a:solidFill>
              <a:latin typeface="+mj-lt"/>
              <a:ea typeface="+mj-ea"/>
              <a:cs typeface="B Niki Border" pitchFamily="2" charset="-78"/>
            </a:endParaRPr>
          </a:p>
        </p:txBody>
      </p:sp>
      <p:sp>
        <p:nvSpPr>
          <p:cNvPr id="4" name="Frame 3"/>
          <p:cNvSpPr/>
          <p:nvPr/>
        </p:nvSpPr>
        <p:spPr>
          <a:xfrm>
            <a:off x="2" y="3"/>
            <a:ext cx="10190163" cy="6480175"/>
          </a:xfrm>
          <a:prstGeom prst="frame">
            <a:avLst>
              <a:gd name="adj1" fmla="val 4061"/>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6"/>
          <p:cNvSpPr/>
          <p:nvPr/>
        </p:nvSpPr>
        <p:spPr>
          <a:xfrm>
            <a:off x="515560" y="510988"/>
            <a:ext cx="1179057" cy="3684494"/>
          </a:xfrm>
          <a:custGeom>
            <a:avLst/>
            <a:gdLst>
              <a:gd name="connsiteX0" fmla="*/ 1166382 w 1166382"/>
              <a:gd name="connsiteY0" fmla="*/ 0 h 3684494"/>
              <a:gd name="connsiteX1" fmla="*/ 1085700 w 1166382"/>
              <a:gd name="connsiteY1" fmla="*/ 8965 h 3684494"/>
              <a:gd name="connsiteX2" fmla="*/ 1013982 w 1166382"/>
              <a:gd name="connsiteY2" fmla="*/ 35859 h 3684494"/>
              <a:gd name="connsiteX3" fmla="*/ 978123 w 1166382"/>
              <a:gd name="connsiteY3" fmla="*/ 44824 h 3684494"/>
              <a:gd name="connsiteX4" fmla="*/ 942264 w 1166382"/>
              <a:gd name="connsiteY4" fmla="*/ 71718 h 3684494"/>
              <a:gd name="connsiteX5" fmla="*/ 870547 w 1166382"/>
              <a:gd name="connsiteY5" fmla="*/ 107577 h 3684494"/>
              <a:gd name="connsiteX6" fmla="*/ 825723 w 1166382"/>
              <a:gd name="connsiteY6" fmla="*/ 143436 h 3684494"/>
              <a:gd name="connsiteX7" fmla="*/ 798829 w 1166382"/>
              <a:gd name="connsiteY7" fmla="*/ 152400 h 3684494"/>
              <a:gd name="connsiteX8" fmla="*/ 745041 w 1166382"/>
              <a:gd name="connsiteY8" fmla="*/ 197224 h 3684494"/>
              <a:gd name="connsiteX9" fmla="*/ 709182 w 1166382"/>
              <a:gd name="connsiteY9" fmla="*/ 233083 h 3684494"/>
              <a:gd name="connsiteX10" fmla="*/ 673323 w 1166382"/>
              <a:gd name="connsiteY10" fmla="*/ 268941 h 3684494"/>
              <a:gd name="connsiteX11" fmla="*/ 646429 w 1166382"/>
              <a:gd name="connsiteY11" fmla="*/ 295836 h 3684494"/>
              <a:gd name="connsiteX12" fmla="*/ 619535 w 1166382"/>
              <a:gd name="connsiteY12" fmla="*/ 322730 h 3684494"/>
              <a:gd name="connsiteX13" fmla="*/ 592641 w 1166382"/>
              <a:gd name="connsiteY13" fmla="*/ 385483 h 3684494"/>
              <a:gd name="connsiteX14" fmla="*/ 565747 w 1166382"/>
              <a:gd name="connsiteY14" fmla="*/ 430306 h 3684494"/>
              <a:gd name="connsiteX15" fmla="*/ 538853 w 1166382"/>
              <a:gd name="connsiteY15" fmla="*/ 475130 h 3684494"/>
              <a:gd name="connsiteX16" fmla="*/ 511958 w 1166382"/>
              <a:gd name="connsiteY16" fmla="*/ 528918 h 3684494"/>
              <a:gd name="connsiteX17" fmla="*/ 494029 w 1166382"/>
              <a:gd name="connsiteY17" fmla="*/ 573741 h 3684494"/>
              <a:gd name="connsiteX18" fmla="*/ 476100 w 1166382"/>
              <a:gd name="connsiteY18" fmla="*/ 609600 h 3684494"/>
              <a:gd name="connsiteX19" fmla="*/ 467135 w 1166382"/>
              <a:gd name="connsiteY19" fmla="*/ 645459 h 3684494"/>
              <a:gd name="connsiteX20" fmla="*/ 440241 w 1166382"/>
              <a:gd name="connsiteY20" fmla="*/ 681318 h 3684494"/>
              <a:gd name="connsiteX21" fmla="*/ 404382 w 1166382"/>
              <a:gd name="connsiteY21" fmla="*/ 770965 h 3684494"/>
              <a:gd name="connsiteX22" fmla="*/ 395417 w 1166382"/>
              <a:gd name="connsiteY22" fmla="*/ 797859 h 3684494"/>
              <a:gd name="connsiteX23" fmla="*/ 350594 w 1166382"/>
              <a:gd name="connsiteY23" fmla="*/ 878541 h 3684494"/>
              <a:gd name="connsiteX24" fmla="*/ 323700 w 1166382"/>
              <a:gd name="connsiteY24" fmla="*/ 959224 h 3684494"/>
              <a:gd name="connsiteX25" fmla="*/ 287841 w 1166382"/>
              <a:gd name="connsiteY25" fmla="*/ 1039906 h 3684494"/>
              <a:gd name="connsiteX26" fmla="*/ 251982 w 1166382"/>
              <a:gd name="connsiteY26" fmla="*/ 1147483 h 3684494"/>
              <a:gd name="connsiteX27" fmla="*/ 216123 w 1166382"/>
              <a:gd name="connsiteY27" fmla="*/ 1237130 h 3684494"/>
              <a:gd name="connsiteX28" fmla="*/ 207158 w 1166382"/>
              <a:gd name="connsiteY28" fmla="*/ 1290918 h 3684494"/>
              <a:gd name="connsiteX29" fmla="*/ 180264 w 1166382"/>
              <a:gd name="connsiteY29" fmla="*/ 1389530 h 3684494"/>
              <a:gd name="connsiteX30" fmla="*/ 162335 w 1166382"/>
              <a:gd name="connsiteY30" fmla="*/ 1470212 h 3684494"/>
              <a:gd name="connsiteX31" fmla="*/ 144406 w 1166382"/>
              <a:gd name="connsiteY31" fmla="*/ 1550894 h 3684494"/>
              <a:gd name="connsiteX32" fmla="*/ 126476 w 1166382"/>
              <a:gd name="connsiteY32" fmla="*/ 1721224 h 3684494"/>
              <a:gd name="connsiteX33" fmla="*/ 117511 w 1166382"/>
              <a:gd name="connsiteY33" fmla="*/ 1775012 h 3684494"/>
              <a:gd name="connsiteX34" fmla="*/ 108547 w 1166382"/>
              <a:gd name="connsiteY34" fmla="*/ 2052918 h 3684494"/>
              <a:gd name="connsiteX35" fmla="*/ 90617 w 1166382"/>
              <a:gd name="connsiteY35" fmla="*/ 2178424 h 3684494"/>
              <a:gd name="connsiteX36" fmla="*/ 72688 w 1166382"/>
              <a:gd name="connsiteY36" fmla="*/ 2294965 h 3684494"/>
              <a:gd name="connsiteX37" fmla="*/ 54758 w 1166382"/>
              <a:gd name="connsiteY37" fmla="*/ 2402541 h 3684494"/>
              <a:gd name="connsiteX38" fmla="*/ 45794 w 1166382"/>
              <a:gd name="connsiteY38" fmla="*/ 2528047 h 3684494"/>
              <a:gd name="connsiteX39" fmla="*/ 36829 w 1166382"/>
              <a:gd name="connsiteY39" fmla="*/ 2581836 h 3684494"/>
              <a:gd name="connsiteX40" fmla="*/ 54758 w 1166382"/>
              <a:gd name="connsiteY40" fmla="*/ 3585883 h 3684494"/>
              <a:gd name="connsiteX41" fmla="*/ 63723 w 1166382"/>
              <a:gd name="connsiteY41" fmla="*/ 3657600 h 3684494"/>
              <a:gd name="connsiteX42" fmla="*/ 72688 w 1166382"/>
              <a:gd name="connsiteY42" fmla="*/ 3684494 h 3684494"/>
              <a:gd name="connsiteX43" fmla="*/ 81653 w 1166382"/>
              <a:gd name="connsiteY43" fmla="*/ 3657600 h 3684494"/>
              <a:gd name="connsiteX44" fmla="*/ 99582 w 1166382"/>
              <a:gd name="connsiteY44" fmla="*/ 3630706 h 3684494"/>
              <a:gd name="connsiteX45" fmla="*/ 108547 w 1166382"/>
              <a:gd name="connsiteY45" fmla="*/ 3487271 h 3684494"/>
              <a:gd name="connsiteX46" fmla="*/ 117511 w 1166382"/>
              <a:gd name="connsiteY46" fmla="*/ 3433483 h 3684494"/>
              <a:gd name="connsiteX47" fmla="*/ 126476 w 1166382"/>
              <a:gd name="connsiteY47" fmla="*/ 3209365 h 3684494"/>
              <a:gd name="connsiteX48" fmla="*/ 144406 w 1166382"/>
              <a:gd name="connsiteY48" fmla="*/ 3155577 h 3684494"/>
              <a:gd name="connsiteX49" fmla="*/ 153370 w 1166382"/>
              <a:gd name="connsiteY49" fmla="*/ 3110753 h 3684494"/>
              <a:gd name="connsiteX50" fmla="*/ 171300 w 1166382"/>
              <a:gd name="connsiteY50" fmla="*/ 2761130 h 3684494"/>
              <a:gd name="connsiteX51" fmla="*/ 180264 w 1166382"/>
              <a:gd name="connsiteY51" fmla="*/ 2689412 h 3684494"/>
              <a:gd name="connsiteX52" fmla="*/ 198194 w 1166382"/>
              <a:gd name="connsiteY52" fmla="*/ 2554941 h 3684494"/>
              <a:gd name="connsiteX53" fmla="*/ 207158 w 1166382"/>
              <a:gd name="connsiteY53" fmla="*/ 2519083 h 3684494"/>
              <a:gd name="connsiteX54" fmla="*/ 225088 w 1166382"/>
              <a:gd name="connsiteY54" fmla="*/ 2465294 h 3684494"/>
              <a:gd name="connsiteX55" fmla="*/ 234053 w 1166382"/>
              <a:gd name="connsiteY55" fmla="*/ 2393577 h 3684494"/>
              <a:gd name="connsiteX56" fmla="*/ 251982 w 1166382"/>
              <a:gd name="connsiteY56" fmla="*/ 1990165 h 3684494"/>
              <a:gd name="connsiteX57" fmla="*/ 269911 w 1166382"/>
              <a:gd name="connsiteY57" fmla="*/ 1873624 h 3684494"/>
              <a:gd name="connsiteX58" fmla="*/ 278876 w 1166382"/>
              <a:gd name="connsiteY58" fmla="*/ 1828800 h 3684494"/>
              <a:gd name="connsiteX59" fmla="*/ 287841 w 1166382"/>
              <a:gd name="connsiteY59" fmla="*/ 1775012 h 3684494"/>
              <a:gd name="connsiteX60" fmla="*/ 296806 w 1166382"/>
              <a:gd name="connsiteY60" fmla="*/ 1739153 h 3684494"/>
              <a:gd name="connsiteX61" fmla="*/ 314735 w 1166382"/>
              <a:gd name="connsiteY61" fmla="*/ 1649506 h 3684494"/>
              <a:gd name="connsiteX62" fmla="*/ 323700 w 1166382"/>
              <a:gd name="connsiteY62" fmla="*/ 1568824 h 3684494"/>
              <a:gd name="connsiteX63" fmla="*/ 332664 w 1166382"/>
              <a:gd name="connsiteY63" fmla="*/ 1541930 h 3684494"/>
              <a:gd name="connsiteX64" fmla="*/ 341629 w 1166382"/>
              <a:gd name="connsiteY64" fmla="*/ 1497106 h 3684494"/>
              <a:gd name="connsiteX65" fmla="*/ 359558 w 1166382"/>
              <a:gd name="connsiteY65" fmla="*/ 1434353 h 3684494"/>
              <a:gd name="connsiteX66" fmla="*/ 368523 w 1166382"/>
              <a:gd name="connsiteY66" fmla="*/ 1380565 h 3684494"/>
              <a:gd name="connsiteX67" fmla="*/ 377488 w 1166382"/>
              <a:gd name="connsiteY67" fmla="*/ 1353671 h 3684494"/>
              <a:gd name="connsiteX68" fmla="*/ 395417 w 1166382"/>
              <a:gd name="connsiteY68" fmla="*/ 1281953 h 3684494"/>
              <a:gd name="connsiteX69" fmla="*/ 404382 w 1166382"/>
              <a:gd name="connsiteY69" fmla="*/ 1246094 h 3684494"/>
              <a:gd name="connsiteX70" fmla="*/ 422311 w 1166382"/>
              <a:gd name="connsiteY70" fmla="*/ 1192306 h 3684494"/>
              <a:gd name="connsiteX71" fmla="*/ 431276 w 1166382"/>
              <a:gd name="connsiteY71" fmla="*/ 1165412 h 3684494"/>
              <a:gd name="connsiteX72" fmla="*/ 440241 w 1166382"/>
              <a:gd name="connsiteY72" fmla="*/ 1129553 h 3684494"/>
              <a:gd name="connsiteX73" fmla="*/ 449206 w 1166382"/>
              <a:gd name="connsiteY73" fmla="*/ 1102659 h 3684494"/>
              <a:gd name="connsiteX74" fmla="*/ 458170 w 1166382"/>
              <a:gd name="connsiteY74" fmla="*/ 1066800 h 3684494"/>
              <a:gd name="connsiteX75" fmla="*/ 476100 w 1166382"/>
              <a:gd name="connsiteY75" fmla="*/ 1013012 h 3684494"/>
              <a:gd name="connsiteX76" fmla="*/ 485064 w 1166382"/>
              <a:gd name="connsiteY76" fmla="*/ 968188 h 3684494"/>
              <a:gd name="connsiteX77" fmla="*/ 502994 w 1166382"/>
              <a:gd name="connsiteY77" fmla="*/ 914400 h 3684494"/>
              <a:gd name="connsiteX78" fmla="*/ 511958 w 1166382"/>
              <a:gd name="connsiteY78" fmla="*/ 887506 h 3684494"/>
              <a:gd name="connsiteX79" fmla="*/ 565747 w 1166382"/>
              <a:gd name="connsiteY79" fmla="*/ 726141 h 3684494"/>
              <a:gd name="connsiteX80" fmla="*/ 610570 w 1166382"/>
              <a:gd name="connsiteY80" fmla="*/ 663388 h 3684494"/>
              <a:gd name="connsiteX81" fmla="*/ 628500 w 1166382"/>
              <a:gd name="connsiteY81" fmla="*/ 645459 h 3684494"/>
              <a:gd name="connsiteX82" fmla="*/ 664358 w 1166382"/>
              <a:gd name="connsiteY82" fmla="*/ 600636 h 3684494"/>
              <a:gd name="connsiteX83" fmla="*/ 673323 w 1166382"/>
              <a:gd name="connsiteY83" fmla="*/ 573741 h 3684494"/>
              <a:gd name="connsiteX84" fmla="*/ 691253 w 1166382"/>
              <a:gd name="connsiteY84" fmla="*/ 555812 h 3684494"/>
              <a:gd name="connsiteX85" fmla="*/ 709182 w 1166382"/>
              <a:gd name="connsiteY85" fmla="*/ 528918 h 3684494"/>
              <a:gd name="connsiteX86" fmla="*/ 718147 w 1166382"/>
              <a:gd name="connsiteY86" fmla="*/ 502024 h 3684494"/>
              <a:gd name="connsiteX87" fmla="*/ 736076 w 1166382"/>
              <a:gd name="connsiteY87" fmla="*/ 484094 h 3684494"/>
              <a:gd name="connsiteX88" fmla="*/ 771935 w 1166382"/>
              <a:gd name="connsiteY88" fmla="*/ 430306 h 3684494"/>
              <a:gd name="connsiteX89" fmla="*/ 789864 w 1166382"/>
              <a:gd name="connsiteY89" fmla="*/ 403412 h 3684494"/>
              <a:gd name="connsiteX90" fmla="*/ 807794 w 1166382"/>
              <a:gd name="connsiteY90" fmla="*/ 385483 h 3684494"/>
              <a:gd name="connsiteX91" fmla="*/ 825723 w 1166382"/>
              <a:gd name="connsiteY91" fmla="*/ 358588 h 3684494"/>
              <a:gd name="connsiteX92" fmla="*/ 834688 w 1166382"/>
              <a:gd name="connsiteY92" fmla="*/ 331694 h 3684494"/>
              <a:gd name="connsiteX93" fmla="*/ 861582 w 1166382"/>
              <a:gd name="connsiteY93" fmla="*/ 313765 h 3684494"/>
              <a:gd name="connsiteX94" fmla="*/ 897441 w 1166382"/>
              <a:gd name="connsiteY94" fmla="*/ 268941 h 3684494"/>
              <a:gd name="connsiteX95" fmla="*/ 915370 w 1166382"/>
              <a:gd name="connsiteY95" fmla="*/ 242047 h 3684494"/>
              <a:gd name="connsiteX96" fmla="*/ 951229 w 1166382"/>
              <a:gd name="connsiteY96" fmla="*/ 206188 h 3684494"/>
              <a:gd name="connsiteX97" fmla="*/ 987088 w 1166382"/>
              <a:gd name="connsiteY97" fmla="*/ 161365 h 3684494"/>
              <a:gd name="connsiteX98" fmla="*/ 1040876 w 1166382"/>
              <a:gd name="connsiteY98" fmla="*/ 125506 h 3684494"/>
              <a:gd name="connsiteX99" fmla="*/ 1085700 w 1166382"/>
              <a:gd name="connsiteY99" fmla="*/ 98612 h 3684494"/>
              <a:gd name="connsiteX100" fmla="*/ 1130523 w 1166382"/>
              <a:gd name="connsiteY100" fmla="*/ 53788 h 3684494"/>
              <a:gd name="connsiteX101" fmla="*/ 1166382 w 1166382"/>
              <a:gd name="connsiteY101" fmla="*/ 0 h 36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166382" h="3684494">
                <a:moveTo>
                  <a:pt x="1166382" y="0"/>
                </a:moveTo>
                <a:cubicBezTo>
                  <a:pt x="1139488" y="2988"/>
                  <a:pt x="1112391" y="4516"/>
                  <a:pt x="1085700" y="8965"/>
                </a:cubicBezTo>
                <a:cubicBezTo>
                  <a:pt x="1073116" y="11062"/>
                  <a:pt x="1017213" y="34782"/>
                  <a:pt x="1013982" y="35859"/>
                </a:cubicBezTo>
                <a:cubicBezTo>
                  <a:pt x="1002293" y="39755"/>
                  <a:pt x="990076" y="41836"/>
                  <a:pt x="978123" y="44824"/>
                </a:cubicBezTo>
                <a:cubicBezTo>
                  <a:pt x="966170" y="53789"/>
                  <a:pt x="955170" y="64190"/>
                  <a:pt x="942264" y="71718"/>
                </a:cubicBezTo>
                <a:cubicBezTo>
                  <a:pt x="919177" y="85185"/>
                  <a:pt x="889447" y="88678"/>
                  <a:pt x="870547" y="107577"/>
                </a:cubicBezTo>
                <a:cubicBezTo>
                  <a:pt x="853872" y="124251"/>
                  <a:pt x="848338" y="132129"/>
                  <a:pt x="825723" y="143436"/>
                </a:cubicBezTo>
                <a:cubicBezTo>
                  <a:pt x="817271" y="147662"/>
                  <a:pt x="807794" y="149412"/>
                  <a:pt x="798829" y="152400"/>
                </a:cubicBezTo>
                <a:cubicBezTo>
                  <a:pt x="705572" y="245657"/>
                  <a:pt x="832407" y="122337"/>
                  <a:pt x="745041" y="197224"/>
                </a:cubicBezTo>
                <a:cubicBezTo>
                  <a:pt x="732207" y="208225"/>
                  <a:pt x="721135" y="221130"/>
                  <a:pt x="709182" y="233083"/>
                </a:cubicBezTo>
                <a:lnTo>
                  <a:pt x="673323" y="268941"/>
                </a:lnTo>
                <a:lnTo>
                  <a:pt x="646429" y="295836"/>
                </a:lnTo>
                <a:lnTo>
                  <a:pt x="619535" y="322730"/>
                </a:lnTo>
                <a:cubicBezTo>
                  <a:pt x="608956" y="354467"/>
                  <a:pt x="611102" y="352252"/>
                  <a:pt x="592641" y="385483"/>
                </a:cubicBezTo>
                <a:cubicBezTo>
                  <a:pt x="584179" y="400714"/>
                  <a:pt x="573539" y="414721"/>
                  <a:pt x="565747" y="430306"/>
                </a:cubicBezTo>
                <a:cubicBezTo>
                  <a:pt x="542471" y="476857"/>
                  <a:pt x="573873" y="440108"/>
                  <a:pt x="538853" y="475130"/>
                </a:cubicBezTo>
                <a:cubicBezTo>
                  <a:pt x="516318" y="542733"/>
                  <a:pt x="546717" y="459400"/>
                  <a:pt x="511958" y="528918"/>
                </a:cubicBezTo>
                <a:cubicBezTo>
                  <a:pt x="504761" y="543311"/>
                  <a:pt x="500564" y="559036"/>
                  <a:pt x="494029" y="573741"/>
                </a:cubicBezTo>
                <a:cubicBezTo>
                  <a:pt x="488602" y="585953"/>
                  <a:pt x="480792" y="597087"/>
                  <a:pt x="476100" y="609600"/>
                </a:cubicBezTo>
                <a:cubicBezTo>
                  <a:pt x="471774" y="621136"/>
                  <a:pt x="472645" y="634439"/>
                  <a:pt x="467135" y="645459"/>
                </a:cubicBezTo>
                <a:cubicBezTo>
                  <a:pt x="460453" y="658823"/>
                  <a:pt x="446923" y="667954"/>
                  <a:pt x="440241" y="681318"/>
                </a:cubicBezTo>
                <a:cubicBezTo>
                  <a:pt x="425848" y="710104"/>
                  <a:pt x="414560" y="740432"/>
                  <a:pt x="404382" y="770965"/>
                </a:cubicBezTo>
                <a:cubicBezTo>
                  <a:pt x="401394" y="779930"/>
                  <a:pt x="399139" y="789173"/>
                  <a:pt x="395417" y="797859"/>
                </a:cubicBezTo>
                <a:cubicBezTo>
                  <a:pt x="369514" y="858300"/>
                  <a:pt x="384601" y="810528"/>
                  <a:pt x="350594" y="878541"/>
                </a:cubicBezTo>
                <a:cubicBezTo>
                  <a:pt x="322529" y="934669"/>
                  <a:pt x="340822" y="907857"/>
                  <a:pt x="323700" y="959224"/>
                </a:cubicBezTo>
                <a:cubicBezTo>
                  <a:pt x="274645" y="1106388"/>
                  <a:pt x="334692" y="914968"/>
                  <a:pt x="287841" y="1039906"/>
                </a:cubicBezTo>
                <a:cubicBezTo>
                  <a:pt x="274569" y="1075298"/>
                  <a:pt x="266020" y="1112388"/>
                  <a:pt x="251982" y="1147483"/>
                </a:cubicBezTo>
                <a:lnTo>
                  <a:pt x="216123" y="1237130"/>
                </a:lnTo>
                <a:cubicBezTo>
                  <a:pt x="213135" y="1255059"/>
                  <a:pt x="210967" y="1273145"/>
                  <a:pt x="207158" y="1290918"/>
                </a:cubicBezTo>
                <a:cubicBezTo>
                  <a:pt x="179757" y="1418789"/>
                  <a:pt x="199775" y="1321241"/>
                  <a:pt x="180264" y="1389530"/>
                </a:cubicBezTo>
                <a:cubicBezTo>
                  <a:pt x="169336" y="1427779"/>
                  <a:pt x="171575" y="1428631"/>
                  <a:pt x="162335" y="1470212"/>
                </a:cubicBezTo>
                <a:cubicBezTo>
                  <a:pt x="153410" y="1510375"/>
                  <a:pt x="151167" y="1506947"/>
                  <a:pt x="144406" y="1550894"/>
                </a:cubicBezTo>
                <a:cubicBezTo>
                  <a:pt x="130969" y="1638236"/>
                  <a:pt x="138140" y="1622084"/>
                  <a:pt x="126476" y="1721224"/>
                </a:cubicBezTo>
                <a:cubicBezTo>
                  <a:pt x="124352" y="1739276"/>
                  <a:pt x="120499" y="1757083"/>
                  <a:pt x="117511" y="1775012"/>
                </a:cubicBezTo>
                <a:cubicBezTo>
                  <a:pt x="114523" y="1867647"/>
                  <a:pt x="114712" y="1960440"/>
                  <a:pt x="108547" y="2052918"/>
                </a:cubicBezTo>
                <a:cubicBezTo>
                  <a:pt x="105736" y="2095084"/>
                  <a:pt x="96593" y="2136589"/>
                  <a:pt x="90617" y="2178424"/>
                </a:cubicBezTo>
                <a:cubicBezTo>
                  <a:pt x="64618" y="2360416"/>
                  <a:pt x="97570" y="2133240"/>
                  <a:pt x="72688" y="2294965"/>
                </a:cubicBezTo>
                <a:cubicBezTo>
                  <a:pt x="57861" y="2391334"/>
                  <a:pt x="70540" y="2323635"/>
                  <a:pt x="54758" y="2402541"/>
                </a:cubicBezTo>
                <a:cubicBezTo>
                  <a:pt x="51770" y="2444376"/>
                  <a:pt x="49967" y="2486313"/>
                  <a:pt x="45794" y="2528047"/>
                </a:cubicBezTo>
                <a:cubicBezTo>
                  <a:pt x="43985" y="2546134"/>
                  <a:pt x="36829" y="2563659"/>
                  <a:pt x="36829" y="2581836"/>
                </a:cubicBezTo>
                <a:cubicBezTo>
                  <a:pt x="36829" y="3541279"/>
                  <a:pt x="-56938" y="3250757"/>
                  <a:pt x="54758" y="3585883"/>
                </a:cubicBezTo>
                <a:cubicBezTo>
                  <a:pt x="57746" y="3609789"/>
                  <a:pt x="59413" y="3633897"/>
                  <a:pt x="63723" y="3657600"/>
                </a:cubicBezTo>
                <a:cubicBezTo>
                  <a:pt x="65413" y="3666897"/>
                  <a:pt x="63238" y="3684494"/>
                  <a:pt x="72688" y="3684494"/>
                </a:cubicBezTo>
                <a:cubicBezTo>
                  <a:pt x="82138" y="3684494"/>
                  <a:pt x="77427" y="3666052"/>
                  <a:pt x="81653" y="3657600"/>
                </a:cubicBezTo>
                <a:cubicBezTo>
                  <a:pt x="86471" y="3647963"/>
                  <a:pt x="93606" y="3639671"/>
                  <a:pt x="99582" y="3630706"/>
                </a:cubicBezTo>
                <a:cubicBezTo>
                  <a:pt x="102570" y="3582894"/>
                  <a:pt x="104210" y="3534979"/>
                  <a:pt x="108547" y="3487271"/>
                </a:cubicBezTo>
                <a:cubicBezTo>
                  <a:pt x="110193" y="3469169"/>
                  <a:pt x="116341" y="3451622"/>
                  <a:pt x="117511" y="3433483"/>
                </a:cubicBezTo>
                <a:cubicBezTo>
                  <a:pt x="122324" y="3358872"/>
                  <a:pt x="119274" y="3283783"/>
                  <a:pt x="126476" y="3209365"/>
                </a:cubicBezTo>
                <a:cubicBezTo>
                  <a:pt x="128297" y="3190554"/>
                  <a:pt x="140700" y="3174109"/>
                  <a:pt x="144406" y="3155577"/>
                </a:cubicBezTo>
                <a:lnTo>
                  <a:pt x="153370" y="3110753"/>
                </a:lnTo>
                <a:cubicBezTo>
                  <a:pt x="176964" y="2827631"/>
                  <a:pt x="143223" y="3252490"/>
                  <a:pt x="171300" y="2761130"/>
                </a:cubicBezTo>
                <a:cubicBezTo>
                  <a:pt x="172674" y="2737077"/>
                  <a:pt x="177867" y="2713384"/>
                  <a:pt x="180264" y="2689412"/>
                </a:cubicBezTo>
                <a:cubicBezTo>
                  <a:pt x="198972" y="2502325"/>
                  <a:pt x="175497" y="2634381"/>
                  <a:pt x="198194" y="2554941"/>
                </a:cubicBezTo>
                <a:cubicBezTo>
                  <a:pt x="201579" y="2543095"/>
                  <a:pt x="203618" y="2530884"/>
                  <a:pt x="207158" y="2519083"/>
                </a:cubicBezTo>
                <a:cubicBezTo>
                  <a:pt x="212589" y="2500980"/>
                  <a:pt x="225088" y="2465294"/>
                  <a:pt x="225088" y="2465294"/>
                </a:cubicBezTo>
                <a:cubicBezTo>
                  <a:pt x="228076" y="2441388"/>
                  <a:pt x="232692" y="2417630"/>
                  <a:pt x="234053" y="2393577"/>
                </a:cubicBezTo>
                <a:cubicBezTo>
                  <a:pt x="241660" y="2259189"/>
                  <a:pt x="225584" y="2122154"/>
                  <a:pt x="251982" y="1990165"/>
                </a:cubicBezTo>
                <a:cubicBezTo>
                  <a:pt x="272537" y="1887391"/>
                  <a:pt x="248202" y="2014735"/>
                  <a:pt x="269911" y="1873624"/>
                </a:cubicBezTo>
                <a:cubicBezTo>
                  <a:pt x="272228" y="1858564"/>
                  <a:pt x="276150" y="1843791"/>
                  <a:pt x="278876" y="1828800"/>
                </a:cubicBezTo>
                <a:cubicBezTo>
                  <a:pt x="282128" y="1810917"/>
                  <a:pt x="284276" y="1792836"/>
                  <a:pt x="287841" y="1775012"/>
                </a:cubicBezTo>
                <a:cubicBezTo>
                  <a:pt x="290257" y="1762930"/>
                  <a:pt x="294602" y="1751275"/>
                  <a:pt x="296806" y="1739153"/>
                </a:cubicBezTo>
                <a:cubicBezTo>
                  <a:pt x="313288" y="1648502"/>
                  <a:pt x="296324" y="1704738"/>
                  <a:pt x="314735" y="1649506"/>
                </a:cubicBezTo>
                <a:cubicBezTo>
                  <a:pt x="317723" y="1622612"/>
                  <a:pt x="319252" y="1595515"/>
                  <a:pt x="323700" y="1568824"/>
                </a:cubicBezTo>
                <a:cubicBezTo>
                  <a:pt x="325253" y="1559503"/>
                  <a:pt x="330372" y="1551097"/>
                  <a:pt x="332664" y="1541930"/>
                </a:cubicBezTo>
                <a:cubicBezTo>
                  <a:pt x="336359" y="1527148"/>
                  <a:pt x="337933" y="1511888"/>
                  <a:pt x="341629" y="1497106"/>
                </a:cubicBezTo>
                <a:cubicBezTo>
                  <a:pt x="358720" y="1428744"/>
                  <a:pt x="342788" y="1518207"/>
                  <a:pt x="359558" y="1434353"/>
                </a:cubicBezTo>
                <a:cubicBezTo>
                  <a:pt x="363123" y="1416529"/>
                  <a:pt x="364580" y="1398309"/>
                  <a:pt x="368523" y="1380565"/>
                </a:cubicBezTo>
                <a:cubicBezTo>
                  <a:pt x="370573" y="1371340"/>
                  <a:pt x="375002" y="1362788"/>
                  <a:pt x="377488" y="1353671"/>
                </a:cubicBezTo>
                <a:cubicBezTo>
                  <a:pt x="383972" y="1329898"/>
                  <a:pt x="389441" y="1305859"/>
                  <a:pt x="395417" y="1281953"/>
                </a:cubicBezTo>
                <a:cubicBezTo>
                  <a:pt x="398405" y="1270000"/>
                  <a:pt x="400486" y="1257783"/>
                  <a:pt x="404382" y="1246094"/>
                </a:cubicBezTo>
                <a:lnTo>
                  <a:pt x="422311" y="1192306"/>
                </a:lnTo>
                <a:cubicBezTo>
                  <a:pt x="425299" y="1183341"/>
                  <a:pt x="428984" y="1174579"/>
                  <a:pt x="431276" y="1165412"/>
                </a:cubicBezTo>
                <a:cubicBezTo>
                  <a:pt x="434264" y="1153459"/>
                  <a:pt x="436856" y="1141400"/>
                  <a:pt x="440241" y="1129553"/>
                </a:cubicBezTo>
                <a:cubicBezTo>
                  <a:pt x="442837" y="1120467"/>
                  <a:pt x="446610" y="1111745"/>
                  <a:pt x="449206" y="1102659"/>
                </a:cubicBezTo>
                <a:cubicBezTo>
                  <a:pt x="452591" y="1090812"/>
                  <a:pt x="454630" y="1078601"/>
                  <a:pt x="458170" y="1066800"/>
                </a:cubicBezTo>
                <a:cubicBezTo>
                  <a:pt x="463601" y="1048698"/>
                  <a:pt x="472394" y="1031544"/>
                  <a:pt x="476100" y="1013012"/>
                </a:cubicBezTo>
                <a:cubicBezTo>
                  <a:pt x="479088" y="998071"/>
                  <a:pt x="481055" y="982888"/>
                  <a:pt x="485064" y="968188"/>
                </a:cubicBezTo>
                <a:cubicBezTo>
                  <a:pt x="490037" y="949955"/>
                  <a:pt x="497018" y="932329"/>
                  <a:pt x="502994" y="914400"/>
                </a:cubicBezTo>
                <a:lnTo>
                  <a:pt x="511958" y="887506"/>
                </a:lnTo>
                <a:lnTo>
                  <a:pt x="565747" y="726141"/>
                </a:lnTo>
                <a:cubicBezTo>
                  <a:pt x="580057" y="683210"/>
                  <a:pt x="568028" y="705929"/>
                  <a:pt x="610570" y="663388"/>
                </a:cubicBezTo>
                <a:lnTo>
                  <a:pt x="628500" y="645459"/>
                </a:lnTo>
                <a:cubicBezTo>
                  <a:pt x="651031" y="577861"/>
                  <a:pt x="618017" y="658563"/>
                  <a:pt x="664358" y="600636"/>
                </a:cubicBezTo>
                <a:cubicBezTo>
                  <a:pt x="670261" y="593257"/>
                  <a:pt x="668461" y="581844"/>
                  <a:pt x="673323" y="573741"/>
                </a:cubicBezTo>
                <a:cubicBezTo>
                  <a:pt x="677672" y="566493"/>
                  <a:pt x="685973" y="562412"/>
                  <a:pt x="691253" y="555812"/>
                </a:cubicBezTo>
                <a:cubicBezTo>
                  <a:pt x="697984" y="547399"/>
                  <a:pt x="704364" y="538555"/>
                  <a:pt x="709182" y="528918"/>
                </a:cubicBezTo>
                <a:cubicBezTo>
                  <a:pt x="713408" y="520466"/>
                  <a:pt x="713285" y="510127"/>
                  <a:pt x="718147" y="502024"/>
                </a:cubicBezTo>
                <a:cubicBezTo>
                  <a:pt x="722495" y="494776"/>
                  <a:pt x="731005" y="490856"/>
                  <a:pt x="736076" y="484094"/>
                </a:cubicBezTo>
                <a:cubicBezTo>
                  <a:pt x="749005" y="466855"/>
                  <a:pt x="759982" y="448235"/>
                  <a:pt x="771935" y="430306"/>
                </a:cubicBezTo>
                <a:cubicBezTo>
                  <a:pt x="777911" y="421341"/>
                  <a:pt x="782245" y="411030"/>
                  <a:pt x="789864" y="403412"/>
                </a:cubicBezTo>
                <a:cubicBezTo>
                  <a:pt x="795841" y="397436"/>
                  <a:pt x="802514" y="392083"/>
                  <a:pt x="807794" y="385483"/>
                </a:cubicBezTo>
                <a:cubicBezTo>
                  <a:pt x="814525" y="377070"/>
                  <a:pt x="820905" y="368225"/>
                  <a:pt x="825723" y="358588"/>
                </a:cubicBezTo>
                <a:cubicBezTo>
                  <a:pt x="829949" y="350136"/>
                  <a:pt x="828785" y="339073"/>
                  <a:pt x="834688" y="331694"/>
                </a:cubicBezTo>
                <a:cubicBezTo>
                  <a:pt x="841419" y="323281"/>
                  <a:pt x="852617" y="319741"/>
                  <a:pt x="861582" y="313765"/>
                </a:cubicBezTo>
                <a:cubicBezTo>
                  <a:pt x="916764" y="230990"/>
                  <a:pt x="846346" y="332811"/>
                  <a:pt x="897441" y="268941"/>
                </a:cubicBezTo>
                <a:cubicBezTo>
                  <a:pt x="904172" y="260528"/>
                  <a:pt x="908358" y="250227"/>
                  <a:pt x="915370" y="242047"/>
                </a:cubicBezTo>
                <a:cubicBezTo>
                  <a:pt x="926371" y="229212"/>
                  <a:pt x="941852" y="220253"/>
                  <a:pt x="951229" y="206188"/>
                </a:cubicBezTo>
                <a:cubicBezTo>
                  <a:pt x="962993" y="188542"/>
                  <a:pt x="970053" y="174141"/>
                  <a:pt x="987088" y="161365"/>
                </a:cubicBezTo>
                <a:cubicBezTo>
                  <a:pt x="1004327" y="148436"/>
                  <a:pt x="1025639" y="140743"/>
                  <a:pt x="1040876" y="125506"/>
                </a:cubicBezTo>
                <a:cubicBezTo>
                  <a:pt x="1065488" y="100895"/>
                  <a:pt x="1050788" y="110250"/>
                  <a:pt x="1085700" y="98612"/>
                </a:cubicBezTo>
                <a:cubicBezTo>
                  <a:pt x="1100641" y="83671"/>
                  <a:pt x="1112942" y="65509"/>
                  <a:pt x="1130523" y="53788"/>
                </a:cubicBezTo>
                <a:lnTo>
                  <a:pt x="1166382" y="0"/>
                </a:lnTo>
                <a:close/>
              </a:path>
            </a:pathLst>
          </a:cu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0913" y="431777"/>
            <a:ext cx="9608339" cy="646331"/>
          </a:xfrm>
          <a:prstGeom prst="rect">
            <a:avLst/>
          </a:prstGeom>
          <a:noFill/>
        </p:spPr>
        <p:txBody>
          <a:bodyPr wrap="square" rtlCol="0">
            <a:spAutoFit/>
          </a:bodyPr>
          <a:lstStyle/>
          <a:p>
            <a:pPr algn="ctr" rtl="1"/>
            <a:r>
              <a:rPr lang="fa-IR" sz="3600" dirty="0">
                <a:latin typeface="+mj-lt"/>
                <a:ea typeface="+mj-ea"/>
                <a:cs typeface="B Niki Border" pitchFamily="2" charset="-78"/>
              </a:rPr>
              <a:t>به نام خدا</a:t>
            </a:r>
            <a:endParaRPr lang="en-US" sz="3600" dirty="0">
              <a:latin typeface="+mj-lt"/>
              <a:ea typeface="+mj-ea"/>
              <a:cs typeface="B Niki Border"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8632" y="3168079"/>
            <a:ext cx="2304256" cy="2899522"/>
          </a:xfrm>
          <a:prstGeom prst="ellipse">
            <a:avLst/>
          </a:prstGeom>
          <a:ln w="63500" cap="rnd">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25" y="3528119"/>
            <a:ext cx="2952328" cy="2291939"/>
          </a:xfrm>
          <a:prstGeom prst="rect">
            <a:avLst/>
          </a:prstGeom>
          <a:ln w="34925">
            <a:solidFill>
              <a:srgbClr val="FFFFFF"/>
            </a:solidFill>
          </a:ln>
          <a:effectLst>
            <a:glow rad="228600">
              <a:schemeClr val="tx1">
                <a:alpha val="40000"/>
              </a:schemeClr>
            </a:glow>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convex"/>
            <a:bevelB prst="softRound"/>
          </a:sp3d>
        </p:spPr>
      </p:pic>
      <p:sp>
        <p:nvSpPr>
          <p:cNvPr id="5" name="TextBox 4"/>
          <p:cNvSpPr txBox="1"/>
          <p:nvPr/>
        </p:nvSpPr>
        <p:spPr>
          <a:xfrm>
            <a:off x="7402807" y="3888159"/>
            <a:ext cx="2052229" cy="510778"/>
          </a:xfrm>
          <a:prstGeom prst="roundRect">
            <a:avLst/>
          </a:prstGeom>
          <a:noFill/>
        </p:spPr>
        <p:txBody>
          <a:bodyPr wrap="square" rtlCol="0">
            <a:spAutoFit/>
          </a:bodyPr>
          <a:lstStyle/>
          <a:p>
            <a:pPr algn="ctr" rtl="1"/>
            <a:r>
              <a:rPr lang="en-US" sz="2400" dirty="0" smtClean="0">
                <a:solidFill>
                  <a:schemeClr val="bg1"/>
                </a:solidFill>
                <a:latin typeface="Dubai Medium" pitchFamily="34" charset="-78"/>
                <a:cs typeface="Dubai Medium" pitchFamily="34" charset="-78"/>
              </a:rPr>
              <a:t>11</a:t>
            </a:r>
            <a:endParaRPr lang="en-US" dirty="0">
              <a:solidFill>
                <a:schemeClr val="bg1"/>
              </a:solidFill>
              <a:latin typeface="Dubai Medium" pitchFamily="34" charset="-78"/>
              <a:cs typeface="Dubai Medium" pitchFamily="34" charset="-78"/>
            </a:endParaRPr>
          </a:p>
        </p:txBody>
      </p:sp>
    </p:spTree>
    <p:extLst>
      <p:ext uri="{BB962C8B-B14F-4D97-AF65-F5344CB8AC3E}">
        <p14:creationId xmlns:p14="http://schemas.microsoft.com/office/powerpoint/2010/main" val="4019714884"/>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dirty="0">
                <a:solidFill>
                  <a:srgbClr val="FFC000"/>
                </a:solidFill>
                <a:cs typeface="B Elham" pitchFamily="2" charset="-78"/>
              </a:rPr>
              <a:t>اسب آبی</a:t>
            </a:r>
            <a:endParaRPr lang="en-US" sz="5400" dirty="0">
              <a:solidFill>
                <a:srgbClr val="FFC000"/>
              </a:solidFill>
              <a:cs typeface="B Elham" pitchFamily="2" charset="-78"/>
            </a:endParaRPr>
          </a:p>
        </p:txBody>
      </p:sp>
      <p:sp>
        <p:nvSpPr>
          <p:cNvPr id="3" name="Content Placeholder 2"/>
          <p:cNvSpPr>
            <a:spLocks noGrp="1"/>
          </p:cNvSpPr>
          <p:nvPr>
            <p:ph idx="1"/>
          </p:nvPr>
        </p:nvSpPr>
        <p:spPr>
          <a:xfrm>
            <a:off x="482246" y="1655911"/>
            <a:ext cx="9171147" cy="4276616"/>
          </a:xfrm>
        </p:spPr>
        <p:txBody>
          <a:bodyPr>
            <a:normAutofit/>
          </a:bodyPr>
          <a:lstStyle/>
          <a:p>
            <a:pPr algn="justLow" rtl="1"/>
            <a:r>
              <a:rPr lang="fa-IR" sz="2000" dirty="0">
                <a:solidFill>
                  <a:srgbClr val="FFC000"/>
                </a:solidFill>
                <a:cs typeface="B Titr" pitchFamily="2" charset="-78"/>
              </a:rPr>
              <a:t>اسب آبی یک جانور پستاندار گیاه‌خوار ساکن آفریقا می‌باشد. </a:t>
            </a:r>
            <a:r>
              <a:rPr lang="fa-IR" sz="2000" dirty="0" smtClean="0">
                <a:solidFill>
                  <a:srgbClr val="FFC000"/>
                </a:solidFill>
                <a:cs typeface="B Titr" pitchFamily="2" charset="-78"/>
              </a:rPr>
              <a:t>اسب </a:t>
            </a:r>
            <a:r>
              <a:rPr lang="fa-IR" sz="2000" dirty="0">
                <a:solidFill>
                  <a:srgbClr val="FFC000"/>
                </a:solidFill>
                <a:cs typeface="B Titr" pitchFamily="2" charset="-78"/>
              </a:rPr>
              <a:t>آبی معمولی که پس از فیل و کرگدن سومین پستانداز بزرگ خشکی‌زی است و اسب آبی کوتوله که جمعیت کمی دارد و تنها در غرب آفریقا زندگی می‌کند. آن‌ها جانورانی نیمه آبزی هستند که در رودخانه‌ها و برکه‌ها زندگی می‌کنند. این جانوران در درازای روز با ماندن در آب رودخانه یا در گل و لای خود را خنک می‌کنند. این جانوران بزرگ ۲٬۶ تا ۳ متر درازا و ۱٬۶۶ متر بلندا دارند. وزن آنها در حدود ۲٬۲ تا ۲٬۸ تن است.</a:t>
            </a:r>
            <a:endParaRPr lang="en-US" sz="2800" dirty="0">
              <a:solidFill>
                <a:srgbClr val="FFC000"/>
              </a:solidFill>
              <a:cs typeface="B Titr" pitchFamily="2" charset="-78"/>
            </a:endParaRPr>
          </a:p>
        </p:txBody>
      </p:sp>
      <p:sp>
        <p:nvSpPr>
          <p:cNvPr id="4" name="Frame 3"/>
          <p:cNvSpPr/>
          <p:nvPr/>
        </p:nvSpPr>
        <p:spPr>
          <a:xfrm>
            <a:off x="0" y="0"/>
            <a:ext cx="10135641" cy="6480175"/>
          </a:xfrm>
          <a:prstGeom prst="frame">
            <a:avLst>
              <a:gd name="adj1" fmla="val 4247"/>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270545" y="1511895"/>
            <a:ext cx="98650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985" y="3456111"/>
            <a:ext cx="3672408" cy="24552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25" y="3456111"/>
            <a:ext cx="3447101" cy="2455267"/>
          </a:xfrm>
          <a:prstGeom prst="rect">
            <a:avLst/>
          </a:prstGeom>
        </p:spPr>
      </p:pic>
    </p:spTree>
    <p:extLst>
      <p:ext uri="{BB962C8B-B14F-4D97-AF65-F5344CB8AC3E}">
        <p14:creationId xmlns:p14="http://schemas.microsoft.com/office/powerpoint/2010/main" val="39484150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 y="1655911"/>
            <a:ext cx="10190163"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Frame 5"/>
          <p:cNvSpPr/>
          <p:nvPr/>
        </p:nvSpPr>
        <p:spPr>
          <a:xfrm>
            <a:off x="2" y="2"/>
            <a:ext cx="10190163" cy="6480175"/>
          </a:xfrm>
          <a:prstGeom prst="frame">
            <a:avLst>
              <a:gd name="adj1" fmla="val 4338"/>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5-Point Star 3"/>
          <p:cNvSpPr/>
          <p:nvPr/>
        </p:nvSpPr>
        <p:spPr>
          <a:xfrm>
            <a:off x="630584" y="503783"/>
            <a:ext cx="936105" cy="864096"/>
          </a:xfrm>
          <a:prstGeom prst="star5">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0905" y="2231975"/>
            <a:ext cx="3434505" cy="3290490"/>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
        <p:nvSpPr>
          <p:cNvPr id="8" name="Title 7"/>
          <p:cNvSpPr>
            <a:spLocks noGrp="1"/>
          </p:cNvSpPr>
          <p:nvPr>
            <p:ph type="title"/>
          </p:nvPr>
        </p:nvSpPr>
        <p:spPr>
          <a:xfrm>
            <a:off x="509509" y="431776"/>
            <a:ext cx="9171147" cy="1080029"/>
          </a:xfrm>
        </p:spPr>
        <p:txBody>
          <a:bodyPr>
            <a:normAutofit fontScale="90000"/>
          </a:bodyPr>
          <a:lstStyle/>
          <a:p>
            <a:r>
              <a:rPr lang="fa-IR" sz="8000" dirty="0">
                <a:solidFill>
                  <a:srgbClr val="FFC000"/>
                </a:solidFill>
                <a:cs typeface="B Elham" pitchFamily="2" charset="-78"/>
              </a:rPr>
              <a:t>پایان</a:t>
            </a:r>
            <a:endParaRPr lang="en-US" sz="8000" dirty="0">
              <a:solidFill>
                <a:srgbClr val="FFC000"/>
              </a:solidFill>
              <a:cs typeface="B Elham" pitchFamily="2" charset="-78"/>
            </a:endParaRPr>
          </a:p>
        </p:txBody>
      </p:sp>
    </p:spTree>
    <p:extLst>
      <p:ext uri="{BB962C8B-B14F-4D97-AF65-F5344CB8AC3E}">
        <p14:creationId xmlns:p14="http://schemas.microsoft.com/office/powerpoint/2010/main" val="2674908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69" y="431776"/>
            <a:ext cx="9171147" cy="1080029"/>
          </a:xfrm>
        </p:spPr>
        <p:txBody>
          <a:bodyPr/>
          <a:lstStyle/>
          <a:p>
            <a:r>
              <a:rPr lang="fa-IR" sz="5400" dirty="0">
                <a:solidFill>
                  <a:srgbClr val="FFC000"/>
                </a:solidFill>
                <a:cs typeface="B Elham" pitchFamily="2" charset="-78"/>
              </a:rPr>
              <a:t>توضیحات</a:t>
            </a:r>
            <a:r>
              <a:rPr lang="fa-IR" dirty="0" smtClean="0"/>
              <a:t> </a:t>
            </a:r>
            <a:r>
              <a:rPr lang="fa-IR" sz="5400" dirty="0">
                <a:solidFill>
                  <a:srgbClr val="FFC000"/>
                </a:solidFill>
                <a:cs typeface="B Elham" pitchFamily="2" charset="-78"/>
              </a:rPr>
              <a:t>اولیه</a:t>
            </a:r>
            <a:endParaRPr lang="en-US" sz="5400" dirty="0">
              <a:solidFill>
                <a:srgbClr val="FFC000"/>
              </a:solidFill>
              <a:cs typeface="B Elham" pitchFamily="2" charset="-78"/>
            </a:endParaRPr>
          </a:p>
        </p:txBody>
      </p:sp>
      <p:sp>
        <p:nvSpPr>
          <p:cNvPr id="3" name="Content Placeholder 2"/>
          <p:cNvSpPr>
            <a:spLocks noGrp="1"/>
          </p:cNvSpPr>
          <p:nvPr>
            <p:ph idx="1"/>
          </p:nvPr>
        </p:nvSpPr>
        <p:spPr>
          <a:xfrm>
            <a:off x="509507" y="1943943"/>
            <a:ext cx="9171147" cy="3240360"/>
          </a:xfrm>
        </p:spPr>
        <p:txBody>
          <a:bodyPr>
            <a:noAutofit/>
          </a:bodyPr>
          <a:lstStyle/>
          <a:p>
            <a:pPr marL="0" indent="0" algn="justLow" rtl="1">
              <a:lnSpc>
                <a:spcPct val="200000"/>
              </a:lnSpc>
              <a:buNone/>
            </a:pPr>
            <a:r>
              <a:rPr lang="fa-IR" sz="1600" dirty="0">
                <a:cs typeface="B Titr" pitchFamily="2" charset="-78"/>
              </a:rPr>
              <a:t>حیوانات خیلی از اوقات صرفا لانه می سازند تا بچه ها یا شکارهایشان را در آن جا دهند. برای همین است که بسیاری از لانه ها در مقایسه با اندازه بدن خود آن حیوان، بسیار کوچک هستند؛ مثلا ماهی فقط نیاز دارد تخم هایش را در فضایی امن بگذارد، بنابراین؛ آن روزنه کوچک کف شن های دریا برایش کافی است. پستاندارانی مثل گوریل ها گاهی برای خواب آرام در شب، خانه هایی از برگ می سازند و به داخل آن ها می روند. بعضی از حیوانات می خواهند سال بعد دوباره به محل لانه شان برگردند و بعضی هایشان هم بعد از تمام شدن فصل آن را برای همیشه ترک می کنند. بعضی از حیوانات لانه هایشان را به صورت گروهی می سازند و دسته های کوچک تشکیل می دهند. ساخت این لانه ها به هر دلیل و شکلی که باشد نشان می دهد، حیوانات معماران خوبی هستند‍‍ و گاهی اثر معمارانه آن ها از ساخت خانه و لانه به سدسازی هم می رسد!</a:t>
            </a:r>
            <a:endParaRPr lang="en-US" sz="1600" dirty="0">
              <a:cs typeface="B Titr" pitchFamily="2" charset="-78"/>
            </a:endParaRPr>
          </a:p>
        </p:txBody>
      </p:sp>
      <p:sp>
        <p:nvSpPr>
          <p:cNvPr id="4" name="Frame 3"/>
          <p:cNvSpPr/>
          <p:nvPr/>
        </p:nvSpPr>
        <p:spPr>
          <a:xfrm>
            <a:off x="1" y="1"/>
            <a:ext cx="10190163" cy="6480175"/>
          </a:xfrm>
          <a:prstGeom prst="frame">
            <a:avLst>
              <a:gd name="adj1" fmla="val 4247"/>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126530" y="1655911"/>
            <a:ext cx="979308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95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45" y="467925"/>
            <a:ext cx="9171147" cy="1080029"/>
          </a:xfrm>
        </p:spPr>
        <p:txBody>
          <a:bodyPr>
            <a:normAutofit/>
          </a:bodyPr>
          <a:lstStyle/>
          <a:p>
            <a:pPr rtl="1"/>
            <a:r>
              <a:rPr lang="fa-IR" sz="5400" dirty="0">
                <a:solidFill>
                  <a:srgbClr val="FFC000"/>
                </a:solidFill>
                <a:cs typeface="B Elham" pitchFamily="2" charset="-78"/>
              </a:rPr>
              <a:t>مورچه ها</a:t>
            </a:r>
            <a:endParaRPr lang="en-US" sz="5400" dirty="0">
              <a:solidFill>
                <a:srgbClr val="FFC000"/>
              </a:solidFill>
              <a:cs typeface="B Elham" pitchFamily="2" charset="-78"/>
            </a:endParaRPr>
          </a:p>
        </p:txBody>
      </p:sp>
      <p:sp>
        <p:nvSpPr>
          <p:cNvPr id="4" name="Frame 3"/>
          <p:cNvSpPr/>
          <p:nvPr/>
        </p:nvSpPr>
        <p:spPr>
          <a:xfrm>
            <a:off x="2" y="2"/>
            <a:ext cx="10190163" cy="6480175"/>
          </a:xfrm>
          <a:prstGeom prst="frame">
            <a:avLst>
              <a:gd name="adj1" fmla="val 4476"/>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218123" y="1655911"/>
            <a:ext cx="9826711"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30586" y="1727919"/>
            <a:ext cx="9171147" cy="4276616"/>
          </a:xfrm>
        </p:spPr>
        <p:txBody>
          <a:bodyPr>
            <a:normAutofit fontScale="70000" lnSpcReduction="20000"/>
          </a:bodyPr>
          <a:lstStyle/>
          <a:p>
            <a:pPr marL="0" indent="0" algn="justLow" rtl="1">
              <a:lnSpc>
                <a:spcPct val="120000"/>
              </a:lnSpc>
              <a:buNone/>
            </a:pPr>
            <a:r>
              <a:rPr lang="fa-IR" sz="2800" dirty="0">
                <a:cs typeface="B Titr" pitchFamily="2" charset="-78"/>
              </a:rPr>
              <a:t>لانه های موریانه ها را شاید بتوان حرفه ای ترین و البته عجیب ترین لانه در بین </a:t>
            </a:r>
            <a:r>
              <a:rPr lang="fa-IR" sz="2800" dirty="0" smtClean="0">
                <a:cs typeface="B Titr" pitchFamily="2" charset="-78"/>
              </a:rPr>
              <a:t>حیوانات    </a:t>
            </a:r>
            <a:r>
              <a:rPr lang="fa-IR" sz="2800" dirty="0">
                <a:cs typeface="B Titr" pitchFamily="2" charset="-78"/>
              </a:rPr>
              <a:t>مختلف دانست. موریانه تنها حیوانی است که لانه اش بخش های مختلفی مثل انبار غذا، محل پرورش نوزادان و.. دارد (موریانه ها حتی برای لانه هایشان هواکش </a:t>
            </a:r>
            <a:r>
              <a:rPr lang="fa-IR" sz="2900" dirty="0">
                <a:cs typeface="B Titr" pitchFamily="2" charset="-78"/>
              </a:rPr>
              <a:t>هم می سازند!) و درست شبیه ما انسان ها در آب و هوا های مختلف، معماری متفاوتی دارد. مثلا موریانه های جنگل های پرباران استوایی، روی سقف لانه شان شیروانی می سازند! ناودان های این لانه ها، باعث می شوند باران به داخل نیاید. موریانه های استرالیا لانه هایی در جهت شمال به جنوب می سازند. سطح صاف این لانه ها در طول روز رو به خورشید قرار می گیرد تا داخل لانه گرم شود.</a:t>
            </a:r>
          </a:p>
          <a:p>
            <a:pPr marL="0" indent="0" algn="justLow" rtl="1">
              <a:lnSpc>
                <a:spcPct val="120000"/>
              </a:lnSpc>
              <a:buNone/>
            </a:pPr>
            <a:r>
              <a:rPr lang="fa-IR" sz="2900" dirty="0" smtClean="0">
                <a:cs typeface="B Titr" pitchFamily="2" charset="-78"/>
              </a:rPr>
              <a:t>فرایند </a:t>
            </a:r>
            <a:r>
              <a:rPr lang="fa-IR" sz="2900" dirty="0">
                <a:cs typeface="B Titr" pitchFamily="2" charset="-78"/>
              </a:rPr>
              <a:t>لانه سازی موریانه ها هم جالب و منحصر به فرد است. آن ها در گروه های بزرگ، شروع به حرکت روی زمین می کنند و هر کدامشان وقتی به سطحی بالاتر از زمین می رسد با بزاقش خاک را نرم و گلوله های کوچکی درست می کند. این گلوله ها به هم می چسبند و تپه هایی را درست می کنند. بقیه موریانه ها این تپه ها را می بینند و وارد فرایند لانه سازی می شوند تا کم کم یک آشیانه بسیار بزرگ بسازند</a:t>
            </a:r>
            <a:r>
              <a:rPr lang="fa-IR" dirty="0"/>
              <a:t>.</a:t>
            </a:r>
            <a:endParaRPr lang="en-US" dirty="0"/>
          </a:p>
        </p:txBody>
      </p:sp>
    </p:spTree>
    <p:extLst>
      <p:ext uri="{BB962C8B-B14F-4D97-AF65-F5344CB8AC3E}">
        <p14:creationId xmlns:p14="http://schemas.microsoft.com/office/powerpoint/2010/main" val="1185016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46" y="359767"/>
            <a:ext cx="9171147" cy="1080029"/>
          </a:xfrm>
        </p:spPr>
        <p:txBody>
          <a:bodyPr>
            <a:normAutofit/>
          </a:bodyPr>
          <a:lstStyle/>
          <a:p>
            <a:r>
              <a:rPr lang="fa-IR" sz="5400" dirty="0">
                <a:solidFill>
                  <a:srgbClr val="FFC000"/>
                </a:solidFill>
                <a:cs typeface="B Elham" pitchFamily="2" charset="-78"/>
              </a:rPr>
              <a:t>مورچه ها</a:t>
            </a:r>
            <a:endParaRPr lang="en-US" sz="5400" dirty="0">
              <a:solidFill>
                <a:srgbClr val="FFC000"/>
              </a:solidFill>
              <a:cs typeface="B Elham" pitchFamily="2" charset="-78"/>
            </a:endParaRP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076" t="2345" r="3426"/>
          <a:stretch/>
        </p:blipFill>
        <p:spPr>
          <a:xfrm>
            <a:off x="1134643" y="1871935"/>
            <a:ext cx="2545976" cy="4176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rame 3"/>
          <p:cNvSpPr/>
          <p:nvPr/>
        </p:nvSpPr>
        <p:spPr>
          <a:xfrm>
            <a:off x="1" y="1"/>
            <a:ext cx="10135641" cy="6480175"/>
          </a:xfrm>
          <a:prstGeom prst="frame">
            <a:avLst>
              <a:gd name="adj1" fmla="val 4185"/>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198539" y="1655911"/>
            <a:ext cx="98650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131" y="1876426"/>
            <a:ext cx="3888431" cy="32403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Down Arrow 7"/>
          <p:cNvSpPr/>
          <p:nvPr/>
        </p:nvSpPr>
        <p:spPr>
          <a:xfrm rot="3560590">
            <a:off x="3115826" y="1896596"/>
            <a:ext cx="163490" cy="1584176"/>
          </a:xfrm>
          <a:prstGeom prst="downArrow">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98937" y="2056453"/>
            <a:ext cx="1667344" cy="307777"/>
          </a:xfrm>
          <a:prstGeom prst="rect">
            <a:avLst/>
          </a:prstGeom>
          <a:noFill/>
        </p:spPr>
        <p:txBody>
          <a:bodyPr wrap="square" rtlCol="0">
            <a:spAutoFit/>
          </a:bodyPr>
          <a:lstStyle/>
          <a:p>
            <a:pPr algn="ctr" rtl="1"/>
            <a:r>
              <a:rPr lang="fa-IR" sz="1400" b="1" dirty="0" smtClean="0">
                <a:cs typeface="B Titr" pitchFamily="2" charset="-78"/>
              </a:rPr>
              <a:t>مورچه های محافظ</a:t>
            </a:r>
            <a:endParaRPr lang="en-US" sz="2000" b="1" dirty="0">
              <a:cs typeface="B Titr" pitchFamily="2" charset="-78"/>
            </a:endParaRPr>
          </a:p>
        </p:txBody>
      </p:sp>
      <p:sp>
        <p:nvSpPr>
          <p:cNvPr id="11" name="Down Arrow 10"/>
          <p:cNvSpPr/>
          <p:nvPr/>
        </p:nvSpPr>
        <p:spPr>
          <a:xfrm rot="3560590">
            <a:off x="3260406" y="3100196"/>
            <a:ext cx="165102" cy="2329887"/>
          </a:xfrm>
          <a:prstGeom prst="downArrow">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3560590">
            <a:off x="3713093" y="2877328"/>
            <a:ext cx="171685" cy="1579319"/>
          </a:xfrm>
          <a:prstGeom prst="downArrow">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92287" y="3496606"/>
            <a:ext cx="680644" cy="307777"/>
          </a:xfrm>
          <a:prstGeom prst="rect">
            <a:avLst/>
          </a:prstGeom>
          <a:noFill/>
        </p:spPr>
        <p:txBody>
          <a:bodyPr wrap="square" rtlCol="0">
            <a:spAutoFit/>
          </a:bodyPr>
          <a:lstStyle/>
          <a:p>
            <a:pPr algn="ctr" rtl="1"/>
            <a:r>
              <a:rPr lang="fa-IR" sz="1400" b="1" dirty="0" smtClean="0">
                <a:cs typeface="B Titr" pitchFamily="2" charset="-78"/>
              </a:rPr>
              <a:t>ملکه</a:t>
            </a:r>
            <a:endParaRPr lang="en-US" dirty="0"/>
          </a:p>
        </p:txBody>
      </p:sp>
      <p:sp>
        <p:nvSpPr>
          <p:cNvPr id="15" name="TextBox 14"/>
          <p:cNvSpPr txBox="1"/>
          <p:nvPr/>
        </p:nvSpPr>
        <p:spPr>
          <a:xfrm>
            <a:off x="3793899" y="2882722"/>
            <a:ext cx="1941232" cy="307777"/>
          </a:xfrm>
          <a:prstGeom prst="rect">
            <a:avLst/>
          </a:prstGeom>
          <a:noFill/>
        </p:spPr>
        <p:txBody>
          <a:bodyPr wrap="square" rtlCol="0">
            <a:spAutoFit/>
          </a:bodyPr>
          <a:lstStyle/>
          <a:p>
            <a:r>
              <a:rPr lang="fa-IR" sz="1400" b="1" dirty="0">
                <a:cs typeface="B Titr" pitchFamily="2" charset="-78"/>
              </a:rPr>
              <a:t>سوراخ های ورودی</a:t>
            </a:r>
            <a:endParaRPr lang="en-US" sz="1400" b="1" dirty="0">
              <a:cs typeface="B Titr" pitchFamily="2" charset="-78"/>
            </a:endParaRPr>
          </a:p>
        </p:txBody>
      </p:sp>
      <p:sp>
        <p:nvSpPr>
          <p:cNvPr id="17" name="Down Arrow 16"/>
          <p:cNvSpPr/>
          <p:nvPr/>
        </p:nvSpPr>
        <p:spPr>
          <a:xfrm rot="6608226">
            <a:off x="3985753" y="3906315"/>
            <a:ext cx="272503" cy="2311427"/>
          </a:xfrm>
          <a:prstGeom prst="downArrow">
            <a:avLst>
              <a:gd name="adj1" fmla="val 44782"/>
              <a:gd name="adj2" fmla="val 5048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53978" y="5280240"/>
            <a:ext cx="4104456" cy="307777"/>
          </a:xfrm>
          <a:prstGeom prst="rect">
            <a:avLst/>
          </a:prstGeom>
          <a:noFill/>
        </p:spPr>
        <p:txBody>
          <a:bodyPr wrap="square" rtlCol="0">
            <a:spAutoFit/>
          </a:bodyPr>
          <a:lstStyle/>
          <a:p>
            <a:r>
              <a:rPr lang="fa-IR" sz="1400" b="1" dirty="0">
                <a:cs typeface="B Titr" pitchFamily="2" charset="-78"/>
              </a:rPr>
              <a:t>مورچه های کارگر</a:t>
            </a:r>
            <a:endParaRPr lang="en-US" sz="1400" b="1" dirty="0">
              <a:cs typeface="B Titr" pitchFamily="2" charset="-78"/>
            </a:endParaRPr>
          </a:p>
        </p:txBody>
      </p:sp>
    </p:spTree>
    <p:extLst>
      <p:ext uri="{BB962C8B-B14F-4D97-AF65-F5344CB8AC3E}">
        <p14:creationId xmlns:p14="http://schemas.microsoft.com/office/powerpoint/2010/main" val="30004363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a:solidFill>
                  <a:srgbClr val="FFC000"/>
                </a:solidFill>
                <a:cs typeface="B Elham" pitchFamily="2" charset="-78"/>
              </a:rPr>
              <a:t>سگ آبی</a:t>
            </a:r>
            <a:endParaRPr lang="en-US" sz="5400" dirty="0">
              <a:solidFill>
                <a:srgbClr val="FFC000"/>
              </a:solidFill>
              <a:cs typeface="B Elham" pitchFamily="2" charset="-78"/>
            </a:endParaRPr>
          </a:p>
        </p:txBody>
      </p:sp>
      <p:sp>
        <p:nvSpPr>
          <p:cNvPr id="3" name="Content Placeholder 2"/>
          <p:cNvSpPr>
            <a:spLocks noGrp="1"/>
          </p:cNvSpPr>
          <p:nvPr>
            <p:ph idx="1"/>
          </p:nvPr>
        </p:nvSpPr>
        <p:spPr>
          <a:xfrm>
            <a:off x="342553" y="1583903"/>
            <a:ext cx="9531187" cy="4276616"/>
          </a:xfrm>
        </p:spPr>
        <p:txBody>
          <a:bodyPr>
            <a:normAutofit/>
          </a:bodyPr>
          <a:lstStyle/>
          <a:p>
            <a:pPr marL="0" indent="0" algn="justLow" rtl="1">
              <a:buNone/>
            </a:pPr>
            <a:r>
              <a:rPr lang="fa-IR" sz="2000" dirty="0" smtClean="0">
                <a:cs typeface="B Titr" pitchFamily="2" charset="-78"/>
              </a:rPr>
              <a:t>در </a:t>
            </a:r>
            <a:r>
              <a:rPr lang="fa-IR" sz="2000" dirty="0">
                <a:cs typeface="B Titr" pitchFamily="2" charset="-78"/>
              </a:rPr>
              <a:t>کنار رود خانه های جنگل های آمريکای شمالی واروپا زندگی می کنند . آنها معماران شگفت انگیزی هستند که </a:t>
            </a:r>
            <a:r>
              <a:rPr lang="fa-IR" sz="2000" dirty="0" smtClean="0">
                <a:cs typeface="B Titr" pitchFamily="2" charset="-78"/>
              </a:rPr>
              <a:t>سد </a:t>
            </a:r>
            <a:r>
              <a:rPr lang="fa-IR" sz="2000" dirty="0">
                <a:cs typeface="B Titr" pitchFamily="2" charset="-78"/>
              </a:rPr>
              <a:t>ايجاد ميکنند.سگهای آبی به سد سازی مشهورند .اين حيوانات در مخزنهايي که پشت سدها ايحاد می شود لانه سازی می کنند سگهايي آبی با روش کار خود را از گزند دشمنان حفظ می کنند . گروهی از اين حيوانات درسوراخهايي در کنار رودخانه ها زندگی می کنند . البته اين سوراخهای لانه ها چند ورودی دارند که در زير آب هستند .سگهای آبی بصورت گروهی زندگی می کنند . که هر گروه از آنها معمولا از 12 سگ آبی تشکيل می شوند . سگ های آبی يک گروه بر پايي و يا لانه سازی به يکديگر می کنند.</a:t>
            </a:r>
            <a:endParaRPr lang="en-US" sz="2000" dirty="0">
              <a:cs typeface="B Titr" pitchFamily="2" charset="-78"/>
            </a:endParaRPr>
          </a:p>
        </p:txBody>
      </p:sp>
      <p:sp>
        <p:nvSpPr>
          <p:cNvPr id="4" name="Frame 3"/>
          <p:cNvSpPr/>
          <p:nvPr/>
        </p:nvSpPr>
        <p:spPr>
          <a:xfrm>
            <a:off x="1" y="1"/>
            <a:ext cx="10190163" cy="6480175"/>
          </a:xfrm>
          <a:prstGeom prst="frame">
            <a:avLst>
              <a:gd name="adj1" fmla="val 4113"/>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198539" y="1439887"/>
            <a:ext cx="98650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42554" y="3778928"/>
            <a:ext cx="9505056" cy="1631216"/>
          </a:xfrm>
          <a:prstGeom prst="rect">
            <a:avLst/>
          </a:prstGeom>
        </p:spPr>
        <p:txBody>
          <a:bodyPr wrap="square">
            <a:spAutoFit/>
          </a:bodyPr>
          <a:lstStyle/>
          <a:p>
            <a:pPr algn="justLow" rtl="1"/>
            <a:r>
              <a:rPr lang="fa-IR" sz="2000" dirty="0">
                <a:solidFill>
                  <a:srgbClr val="FFC000"/>
                </a:solidFill>
                <a:cs typeface="B Titr" pitchFamily="2" charset="-78"/>
              </a:rPr>
              <a:t>همه ما سگ‌ های آبی را با دندان ها و آرواره های قوی که به کمک آن چوب را می تراشند و سد می سازند، می شناسیم. اما می دانید سگ های آبی برای چه روی رودخانه ها سد می زنند؟ سگ های آبی باید خانه شان را در محلی آبگیر بسازند، برای همین اول با ساخت سد آبگیر کوچکی ایجاد می کنند و بعد خانه خود را بنا می کنند. برای ساخت خانه هم اول ستون های کوچک عمودی در زمین فرو می کنند و بعد قطعه های کوچکتر چوب را افقی به آن تکیه می دهند.</a:t>
            </a:r>
            <a:endParaRPr lang="en-US" sz="2000" dirty="0">
              <a:solidFill>
                <a:srgbClr val="FFC000"/>
              </a:solidFill>
              <a:cs typeface="B Titr" pitchFamily="2" charset="-78"/>
            </a:endParaRPr>
          </a:p>
        </p:txBody>
      </p:sp>
    </p:spTree>
    <p:extLst>
      <p:ext uri="{BB962C8B-B14F-4D97-AF65-F5344CB8AC3E}">
        <p14:creationId xmlns:p14="http://schemas.microsoft.com/office/powerpoint/2010/main" val="6932549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37" y="380280"/>
            <a:ext cx="9171147" cy="1080029"/>
          </a:xfrm>
        </p:spPr>
        <p:txBody>
          <a:bodyPr>
            <a:normAutofit/>
          </a:bodyPr>
          <a:lstStyle/>
          <a:p>
            <a:r>
              <a:rPr lang="fa-IR" sz="5400" dirty="0">
                <a:solidFill>
                  <a:srgbClr val="FFC000"/>
                </a:solidFill>
                <a:cs typeface="B Elham" pitchFamily="2" charset="-78"/>
              </a:rPr>
              <a:t>سگ آبی</a:t>
            </a:r>
            <a:endParaRPr lang="en-US" sz="5400" dirty="0">
              <a:solidFill>
                <a:srgbClr val="FFC000"/>
              </a:solidFill>
              <a:cs typeface="B Elham" pitchFamily="2" charset="-78"/>
            </a:endParaRPr>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565" t="34967" r="3794" b="31268"/>
          <a:stretch/>
        </p:blipFill>
        <p:spPr>
          <a:xfrm>
            <a:off x="1278656" y="2231976"/>
            <a:ext cx="7632849" cy="2236145"/>
          </a:xfrm>
          <a:prstGeom prst="snip2DiagRect">
            <a:avLst>
              <a:gd name="adj1" fmla="val 0"/>
              <a:gd name="adj2" fmla="val 31712"/>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Frame 3"/>
          <p:cNvSpPr/>
          <p:nvPr/>
        </p:nvSpPr>
        <p:spPr>
          <a:xfrm>
            <a:off x="1" y="1"/>
            <a:ext cx="10190163" cy="6480175"/>
          </a:xfrm>
          <a:prstGeom prst="frame">
            <a:avLst>
              <a:gd name="adj1" fmla="val 4347"/>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126530" y="1583903"/>
            <a:ext cx="98650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605842" y="3631721"/>
            <a:ext cx="2130842" cy="733245"/>
          </a:xfrm>
          <a:custGeom>
            <a:avLst/>
            <a:gdLst>
              <a:gd name="connsiteX0" fmla="*/ 0 w 2130842"/>
              <a:gd name="connsiteY0" fmla="*/ 94890 h 733245"/>
              <a:gd name="connsiteX1" fmla="*/ 8626 w 2130842"/>
              <a:gd name="connsiteY1" fmla="*/ 310551 h 733245"/>
              <a:gd name="connsiteX2" fmla="*/ 25879 w 2130842"/>
              <a:gd name="connsiteY2" fmla="*/ 362309 h 733245"/>
              <a:gd name="connsiteX3" fmla="*/ 43132 w 2130842"/>
              <a:gd name="connsiteY3" fmla="*/ 422694 h 733245"/>
              <a:gd name="connsiteX4" fmla="*/ 51758 w 2130842"/>
              <a:gd name="connsiteY4" fmla="*/ 457200 h 733245"/>
              <a:gd name="connsiteX5" fmla="*/ 69011 w 2130842"/>
              <a:gd name="connsiteY5" fmla="*/ 508958 h 733245"/>
              <a:gd name="connsiteX6" fmla="*/ 103516 w 2130842"/>
              <a:gd name="connsiteY6" fmla="*/ 560717 h 733245"/>
              <a:gd name="connsiteX7" fmla="*/ 112143 w 2130842"/>
              <a:gd name="connsiteY7" fmla="*/ 586596 h 733245"/>
              <a:gd name="connsiteX8" fmla="*/ 172528 w 2130842"/>
              <a:gd name="connsiteY8" fmla="*/ 664234 h 733245"/>
              <a:gd name="connsiteX9" fmla="*/ 207033 w 2130842"/>
              <a:gd name="connsiteY9" fmla="*/ 690113 h 733245"/>
              <a:gd name="connsiteX10" fmla="*/ 258792 w 2130842"/>
              <a:gd name="connsiteY10" fmla="*/ 707366 h 733245"/>
              <a:gd name="connsiteX11" fmla="*/ 284671 w 2130842"/>
              <a:gd name="connsiteY11" fmla="*/ 715992 h 733245"/>
              <a:gd name="connsiteX12" fmla="*/ 310550 w 2130842"/>
              <a:gd name="connsiteY12" fmla="*/ 724619 h 733245"/>
              <a:gd name="connsiteX13" fmla="*/ 370935 w 2130842"/>
              <a:gd name="connsiteY13" fmla="*/ 733245 h 733245"/>
              <a:gd name="connsiteX14" fmla="*/ 629728 w 2130842"/>
              <a:gd name="connsiteY14" fmla="*/ 724619 h 733245"/>
              <a:gd name="connsiteX15" fmla="*/ 724618 w 2130842"/>
              <a:gd name="connsiteY15" fmla="*/ 715992 h 733245"/>
              <a:gd name="connsiteX16" fmla="*/ 862641 w 2130842"/>
              <a:gd name="connsiteY16" fmla="*/ 707366 h 733245"/>
              <a:gd name="connsiteX17" fmla="*/ 1043796 w 2130842"/>
              <a:gd name="connsiteY17" fmla="*/ 690113 h 733245"/>
              <a:gd name="connsiteX18" fmla="*/ 1069675 w 2130842"/>
              <a:gd name="connsiteY18" fmla="*/ 681487 h 733245"/>
              <a:gd name="connsiteX19" fmla="*/ 1130060 w 2130842"/>
              <a:gd name="connsiteY19" fmla="*/ 664234 h 733245"/>
              <a:gd name="connsiteX20" fmla="*/ 1155939 w 2130842"/>
              <a:gd name="connsiteY20" fmla="*/ 646981 h 733245"/>
              <a:gd name="connsiteX21" fmla="*/ 1250830 w 2130842"/>
              <a:gd name="connsiteY21" fmla="*/ 603849 h 733245"/>
              <a:gd name="connsiteX22" fmla="*/ 1345720 w 2130842"/>
              <a:gd name="connsiteY22" fmla="*/ 552090 h 733245"/>
              <a:gd name="connsiteX23" fmla="*/ 1380226 w 2130842"/>
              <a:gd name="connsiteY23" fmla="*/ 534837 h 733245"/>
              <a:gd name="connsiteX24" fmla="*/ 1406105 w 2130842"/>
              <a:gd name="connsiteY24" fmla="*/ 517585 h 733245"/>
              <a:gd name="connsiteX25" fmla="*/ 1431984 w 2130842"/>
              <a:gd name="connsiteY25" fmla="*/ 508958 h 733245"/>
              <a:gd name="connsiteX26" fmla="*/ 1457864 w 2130842"/>
              <a:gd name="connsiteY26" fmla="*/ 491705 h 733245"/>
              <a:gd name="connsiteX27" fmla="*/ 1552754 w 2130842"/>
              <a:gd name="connsiteY27" fmla="*/ 483079 h 733245"/>
              <a:gd name="connsiteX28" fmla="*/ 1604513 w 2130842"/>
              <a:gd name="connsiteY28" fmla="*/ 474453 h 733245"/>
              <a:gd name="connsiteX29" fmla="*/ 1699403 w 2130842"/>
              <a:gd name="connsiteY29" fmla="*/ 457200 h 733245"/>
              <a:gd name="connsiteX30" fmla="*/ 1777041 w 2130842"/>
              <a:gd name="connsiteY30" fmla="*/ 431321 h 733245"/>
              <a:gd name="connsiteX31" fmla="*/ 1802920 w 2130842"/>
              <a:gd name="connsiteY31" fmla="*/ 422694 h 733245"/>
              <a:gd name="connsiteX32" fmla="*/ 1828800 w 2130842"/>
              <a:gd name="connsiteY32" fmla="*/ 405441 h 733245"/>
              <a:gd name="connsiteX33" fmla="*/ 1863305 w 2130842"/>
              <a:gd name="connsiteY33" fmla="*/ 388188 h 733245"/>
              <a:gd name="connsiteX34" fmla="*/ 1889184 w 2130842"/>
              <a:gd name="connsiteY34" fmla="*/ 362309 h 733245"/>
              <a:gd name="connsiteX35" fmla="*/ 1940943 w 2130842"/>
              <a:gd name="connsiteY35" fmla="*/ 327804 h 733245"/>
              <a:gd name="connsiteX36" fmla="*/ 2001328 w 2130842"/>
              <a:gd name="connsiteY36" fmla="*/ 258792 h 733245"/>
              <a:gd name="connsiteX37" fmla="*/ 2027207 w 2130842"/>
              <a:gd name="connsiteY37" fmla="*/ 207034 h 733245"/>
              <a:gd name="connsiteX38" fmla="*/ 2053086 w 2130842"/>
              <a:gd name="connsiteY38" fmla="*/ 181154 h 733245"/>
              <a:gd name="connsiteX39" fmla="*/ 2087592 w 2130842"/>
              <a:gd name="connsiteY39" fmla="*/ 112143 h 733245"/>
              <a:gd name="connsiteX40" fmla="*/ 2096218 w 2130842"/>
              <a:gd name="connsiteY40" fmla="*/ 77637 h 733245"/>
              <a:gd name="connsiteX41" fmla="*/ 2113471 w 2130842"/>
              <a:gd name="connsiteY41" fmla="*/ 25879 h 733245"/>
              <a:gd name="connsiteX42" fmla="*/ 2035833 w 2130842"/>
              <a:gd name="connsiteY42" fmla="*/ 25879 h 733245"/>
              <a:gd name="connsiteX43" fmla="*/ 1984075 w 2130842"/>
              <a:gd name="connsiteY43" fmla="*/ 43132 h 733245"/>
              <a:gd name="connsiteX44" fmla="*/ 1958196 w 2130842"/>
              <a:gd name="connsiteY44" fmla="*/ 69011 h 733245"/>
              <a:gd name="connsiteX45" fmla="*/ 1992701 w 2130842"/>
              <a:gd name="connsiteY45" fmla="*/ 60385 h 733245"/>
              <a:gd name="connsiteX46" fmla="*/ 2044460 w 2130842"/>
              <a:gd name="connsiteY46" fmla="*/ 43132 h 733245"/>
              <a:gd name="connsiteX47" fmla="*/ 2061713 w 2130842"/>
              <a:gd name="connsiteY47" fmla="*/ 17253 h 733245"/>
              <a:gd name="connsiteX48" fmla="*/ 2113471 w 2130842"/>
              <a:gd name="connsiteY48" fmla="*/ 0 h 733245"/>
              <a:gd name="connsiteX49" fmla="*/ 2122098 w 2130842"/>
              <a:gd name="connsiteY49" fmla="*/ 258792 h 7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30842" h="733245">
                <a:moveTo>
                  <a:pt x="0" y="94890"/>
                </a:moveTo>
                <a:cubicBezTo>
                  <a:pt x="2875" y="166777"/>
                  <a:pt x="1696" y="238941"/>
                  <a:pt x="8626" y="310551"/>
                </a:cubicBezTo>
                <a:cubicBezTo>
                  <a:pt x="10378" y="328652"/>
                  <a:pt x="21469" y="344666"/>
                  <a:pt x="25879" y="362309"/>
                </a:cubicBezTo>
                <a:cubicBezTo>
                  <a:pt x="52845" y="470181"/>
                  <a:pt x="18381" y="336065"/>
                  <a:pt x="43132" y="422694"/>
                </a:cubicBezTo>
                <a:cubicBezTo>
                  <a:pt x="46389" y="434094"/>
                  <a:pt x="48351" y="445844"/>
                  <a:pt x="51758" y="457200"/>
                </a:cubicBezTo>
                <a:cubicBezTo>
                  <a:pt x="56984" y="474619"/>
                  <a:pt x="58923" y="493826"/>
                  <a:pt x="69011" y="508958"/>
                </a:cubicBezTo>
                <a:cubicBezTo>
                  <a:pt x="80513" y="526211"/>
                  <a:pt x="96958" y="541046"/>
                  <a:pt x="103516" y="560717"/>
                </a:cubicBezTo>
                <a:cubicBezTo>
                  <a:pt x="106392" y="569343"/>
                  <a:pt x="107727" y="578647"/>
                  <a:pt x="112143" y="586596"/>
                </a:cubicBezTo>
                <a:cubicBezTo>
                  <a:pt x="129842" y="618453"/>
                  <a:pt x="145858" y="641373"/>
                  <a:pt x="172528" y="664234"/>
                </a:cubicBezTo>
                <a:cubicBezTo>
                  <a:pt x="183444" y="673591"/>
                  <a:pt x="194174" y="683683"/>
                  <a:pt x="207033" y="690113"/>
                </a:cubicBezTo>
                <a:cubicBezTo>
                  <a:pt x="223299" y="698246"/>
                  <a:pt x="241539" y="701615"/>
                  <a:pt x="258792" y="707366"/>
                </a:cubicBezTo>
                <a:lnTo>
                  <a:pt x="284671" y="715992"/>
                </a:lnTo>
                <a:cubicBezTo>
                  <a:pt x="293297" y="718868"/>
                  <a:pt x="301548" y="723333"/>
                  <a:pt x="310550" y="724619"/>
                </a:cubicBezTo>
                <a:lnTo>
                  <a:pt x="370935" y="733245"/>
                </a:lnTo>
                <a:lnTo>
                  <a:pt x="629728" y="724619"/>
                </a:lnTo>
                <a:cubicBezTo>
                  <a:pt x="661451" y="723072"/>
                  <a:pt x="692944" y="718338"/>
                  <a:pt x="724618" y="715992"/>
                </a:cubicBezTo>
                <a:cubicBezTo>
                  <a:pt x="770589" y="712587"/>
                  <a:pt x="816694" y="711091"/>
                  <a:pt x="862641" y="707366"/>
                </a:cubicBezTo>
                <a:cubicBezTo>
                  <a:pt x="923101" y="702464"/>
                  <a:pt x="1043796" y="690113"/>
                  <a:pt x="1043796" y="690113"/>
                </a:cubicBezTo>
                <a:cubicBezTo>
                  <a:pt x="1052422" y="687238"/>
                  <a:pt x="1060932" y="683985"/>
                  <a:pt x="1069675" y="681487"/>
                </a:cubicBezTo>
                <a:cubicBezTo>
                  <a:pt x="1145497" y="659823"/>
                  <a:pt x="1068012" y="684916"/>
                  <a:pt x="1130060" y="664234"/>
                </a:cubicBezTo>
                <a:cubicBezTo>
                  <a:pt x="1138686" y="658483"/>
                  <a:pt x="1146666" y="651618"/>
                  <a:pt x="1155939" y="646981"/>
                </a:cubicBezTo>
                <a:cubicBezTo>
                  <a:pt x="1229215" y="610342"/>
                  <a:pt x="1108637" y="698646"/>
                  <a:pt x="1250830" y="603849"/>
                </a:cubicBezTo>
                <a:cubicBezTo>
                  <a:pt x="1298108" y="572330"/>
                  <a:pt x="1267437" y="591232"/>
                  <a:pt x="1345720" y="552090"/>
                </a:cubicBezTo>
                <a:cubicBezTo>
                  <a:pt x="1357222" y="546339"/>
                  <a:pt x="1369526" y="541970"/>
                  <a:pt x="1380226" y="534837"/>
                </a:cubicBezTo>
                <a:cubicBezTo>
                  <a:pt x="1388852" y="529086"/>
                  <a:pt x="1396832" y="522221"/>
                  <a:pt x="1406105" y="517585"/>
                </a:cubicBezTo>
                <a:cubicBezTo>
                  <a:pt x="1414238" y="513518"/>
                  <a:pt x="1423851" y="513025"/>
                  <a:pt x="1431984" y="508958"/>
                </a:cubicBezTo>
                <a:cubicBezTo>
                  <a:pt x="1441257" y="504321"/>
                  <a:pt x="1447726" y="493877"/>
                  <a:pt x="1457864" y="491705"/>
                </a:cubicBezTo>
                <a:cubicBezTo>
                  <a:pt x="1488919" y="485050"/>
                  <a:pt x="1521211" y="486790"/>
                  <a:pt x="1552754" y="483079"/>
                </a:cubicBezTo>
                <a:cubicBezTo>
                  <a:pt x="1570125" y="481035"/>
                  <a:pt x="1587225" y="477113"/>
                  <a:pt x="1604513" y="474453"/>
                </a:cubicBezTo>
                <a:cubicBezTo>
                  <a:pt x="1650231" y="467419"/>
                  <a:pt x="1660568" y="468850"/>
                  <a:pt x="1699403" y="457200"/>
                </a:cubicBezTo>
                <a:cubicBezTo>
                  <a:pt x="1725532" y="449361"/>
                  <a:pt x="1751162" y="439948"/>
                  <a:pt x="1777041" y="431321"/>
                </a:cubicBezTo>
                <a:cubicBezTo>
                  <a:pt x="1785667" y="428445"/>
                  <a:pt x="1795354" y="427738"/>
                  <a:pt x="1802920" y="422694"/>
                </a:cubicBezTo>
                <a:cubicBezTo>
                  <a:pt x="1811547" y="416943"/>
                  <a:pt x="1819798" y="410585"/>
                  <a:pt x="1828800" y="405441"/>
                </a:cubicBezTo>
                <a:cubicBezTo>
                  <a:pt x="1839965" y="399061"/>
                  <a:pt x="1852841" y="395662"/>
                  <a:pt x="1863305" y="388188"/>
                </a:cubicBezTo>
                <a:cubicBezTo>
                  <a:pt x="1873232" y="381097"/>
                  <a:pt x="1879554" y="369799"/>
                  <a:pt x="1889184" y="362309"/>
                </a:cubicBezTo>
                <a:cubicBezTo>
                  <a:pt x="1905552" y="349579"/>
                  <a:pt x="1940943" y="327804"/>
                  <a:pt x="1940943" y="327804"/>
                </a:cubicBezTo>
                <a:cubicBezTo>
                  <a:pt x="1981200" y="267419"/>
                  <a:pt x="1958196" y="287547"/>
                  <a:pt x="2001328" y="258792"/>
                </a:cubicBezTo>
                <a:cubicBezTo>
                  <a:pt x="2009974" y="232854"/>
                  <a:pt x="2008625" y="229332"/>
                  <a:pt x="2027207" y="207034"/>
                </a:cubicBezTo>
                <a:cubicBezTo>
                  <a:pt x="2035017" y="197662"/>
                  <a:pt x="2046536" y="191446"/>
                  <a:pt x="2053086" y="181154"/>
                </a:cubicBezTo>
                <a:cubicBezTo>
                  <a:pt x="2066894" y="159456"/>
                  <a:pt x="2087592" y="112143"/>
                  <a:pt x="2087592" y="112143"/>
                </a:cubicBezTo>
                <a:cubicBezTo>
                  <a:pt x="2090467" y="100641"/>
                  <a:pt x="2092811" y="88993"/>
                  <a:pt x="2096218" y="77637"/>
                </a:cubicBezTo>
                <a:cubicBezTo>
                  <a:pt x="2101444" y="60218"/>
                  <a:pt x="2113471" y="25879"/>
                  <a:pt x="2113471" y="25879"/>
                </a:cubicBezTo>
                <a:cubicBezTo>
                  <a:pt x="2075509" y="13226"/>
                  <a:pt x="2087885" y="12866"/>
                  <a:pt x="2035833" y="25879"/>
                </a:cubicBezTo>
                <a:cubicBezTo>
                  <a:pt x="2018190" y="30290"/>
                  <a:pt x="1984075" y="43132"/>
                  <a:pt x="1984075" y="43132"/>
                </a:cubicBezTo>
                <a:cubicBezTo>
                  <a:pt x="1975449" y="51758"/>
                  <a:pt x="1952740" y="58099"/>
                  <a:pt x="1958196" y="69011"/>
                </a:cubicBezTo>
                <a:cubicBezTo>
                  <a:pt x="1963498" y="79615"/>
                  <a:pt x="1981345" y="63792"/>
                  <a:pt x="1992701" y="60385"/>
                </a:cubicBezTo>
                <a:cubicBezTo>
                  <a:pt x="2010120" y="55159"/>
                  <a:pt x="2044460" y="43132"/>
                  <a:pt x="2044460" y="43132"/>
                </a:cubicBezTo>
                <a:cubicBezTo>
                  <a:pt x="2050211" y="34506"/>
                  <a:pt x="2052921" y="22748"/>
                  <a:pt x="2061713" y="17253"/>
                </a:cubicBezTo>
                <a:cubicBezTo>
                  <a:pt x="2077135" y="7614"/>
                  <a:pt x="2113471" y="0"/>
                  <a:pt x="2113471" y="0"/>
                </a:cubicBezTo>
                <a:cubicBezTo>
                  <a:pt x="2146651" y="99532"/>
                  <a:pt x="2122098" y="16786"/>
                  <a:pt x="2122098" y="2587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538560" y="3528204"/>
            <a:ext cx="1728299" cy="854015"/>
          </a:xfrm>
          <a:custGeom>
            <a:avLst/>
            <a:gdLst>
              <a:gd name="connsiteX0" fmla="*/ 52021 w 1728300"/>
              <a:gd name="connsiteY0" fmla="*/ 207034 h 854015"/>
              <a:gd name="connsiteX1" fmla="*/ 26142 w 1728300"/>
              <a:gd name="connsiteY1" fmla="*/ 8626 h 854015"/>
              <a:gd name="connsiteX2" fmla="*/ 69274 w 1728300"/>
              <a:gd name="connsiteY2" fmla="*/ 17253 h 854015"/>
              <a:gd name="connsiteX3" fmla="*/ 121032 w 1728300"/>
              <a:gd name="connsiteY3" fmla="*/ 34505 h 854015"/>
              <a:gd name="connsiteX4" fmla="*/ 146912 w 1728300"/>
              <a:gd name="connsiteY4" fmla="*/ 51758 h 854015"/>
              <a:gd name="connsiteX5" fmla="*/ 172791 w 1728300"/>
              <a:gd name="connsiteY5" fmla="*/ 77638 h 854015"/>
              <a:gd name="connsiteX6" fmla="*/ 198670 w 1728300"/>
              <a:gd name="connsiteY6" fmla="*/ 86264 h 854015"/>
              <a:gd name="connsiteX7" fmla="*/ 129659 w 1728300"/>
              <a:gd name="connsiteY7" fmla="*/ 69011 h 854015"/>
              <a:gd name="connsiteX8" fmla="*/ 103780 w 1728300"/>
              <a:gd name="connsiteY8" fmla="*/ 51758 h 854015"/>
              <a:gd name="connsiteX9" fmla="*/ 60648 w 1728300"/>
              <a:gd name="connsiteY9" fmla="*/ 17253 h 854015"/>
              <a:gd name="connsiteX10" fmla="*/ 34768 w 1728300"/>
              <a:gd name="connsiteY10" fmla="*/ 0 h 854015"/>
              <a:gd name="connsiteX11" fmla="*/ 121032 w 1728300"/>
              <a:gd name="connsiteY11" fmla="*/ 103517 h 854015"/>
              <a:gd name="connsiteX12" fmla="*/ 138285 w 1728300"/>
              <a:gd name="connsiteY12" fmla="*/ 129396 h 854015"/>
              <a:gd name="connsiteX13" fmla="*/ 155538 w 1728300"/>
              <a:gd name="connsiteY13" fmla="*/ 155275 h 854015"/>
              <a:gd name="connsiteX14" fmla="*/ 172791 w 1728300"/>
              <a:gd name="connsiteY14" fmla="*/ 207034 h 854015"/>
              <a:gd name="connsiteX15" fmla="*/ 198670 w 1728300"/>
              <a:gd name="connsiteY15" fmla="*/ 258792 h 854015"/>
              <a:gd name="connsiteX16" fmla="*/ 224549 w 1728300"/>
              <a:gd name="connsiteY16" fmla="*/ 276045 h 854015"/>
              <a:gd name="connsiteX17" fmla="*/ 267682 w 1728300"/>
              <a:gd name="connsiteY17" fmla="*/ 319177 h 854015"/>
              <a:gd name="connsiteX18" fmla="*/ 284934 w 1728300"/>
              <a:gd name="connsiteY18" fmla="*/ 345056 h 854015"/>
              <a:gd name="connsiteX19" fmla="*/ 336693 w 1728300"/>
              <a:gd name="connsiteY19" fmla="*/ 379562 h 854015"/>
              <a:gd name="connsiteX20" fmla="*/ 362572 w 1728300"/>
              <a:gd name="connsiteY20" fmla="*/ 396815 h 854015"/>
              <a:gd name="connsiteX21" fmla="*/ 405704 w 1728300"/>
              <a:gd name="connsiteY21" fmla="*/ 431321 h 854015"/>
              <a:gd name="connsiteX22" fmla="*/ 448836 w 1728300"/>
              <a:gd name="connsiteY22" fmla="*/ 465826 h 854015"/>
              <a:gd name="connsiteX23" fmla="*/ 491968 w 1728300"/>
              <a:gd name="connsiteY23" fmla="*/ 500332 h 854015"/>
              <a:gd name="connsiteX24" fmla="*/ 517848 w 1728300"/>
              <a:gd name="connsiteY24" fmla="*/ 526211 h 854015"/>
              <a:gd name="connsiteX25" fmla="*/ 569606 w 1728300"/>
              <a:gd name="connsiteY25" fmla="*/ 552090 h 854015"/>
              <a:gd name="connsiteX26" fmla="*/ 595485 w 1728300"/>
              <a:gd name="connsiteY26" fmla="*/ 569343 h 854015"/>
              <a:gd name="connsiteX27" fmla="*/ 621365 w 1728300"/>
              <a:gd name="connsiteY27" fmla="*/ 577970 h 854015"/>
              <a:gd name="connsiteX28" fmla="*/ 673123 w 1728300"/>
              <a:gd name="connsiteY28" fmla="*/ 612475 h 854015"/>
              <a:gd name="connsiteX29" fmla="*/ 733508 w 1728300"/>
              <a:gd name="connsiteY29" fmla="*/ 638354 h 854015"/>
              <a:gd name="connsiteX30" fmla="*/ 759387 w 1728300"/>
              <a:gd name="connsiteY30" fmla="*/ 655607 h 854015"/>
              <a:gd name="connsiteX31" fmla="*/ 785266 w 1728300"/>
              <a:gd name="connsiteY31" fmla="*/ 664234 h 854015"/>
              <a:gd name="connsiteX32" fmla="*/ 837025 w 1728300"/>
              <a:gd name="connsiteY32" fmla="*/ 690113 h 854015"/>
              <a:gd name="connsiteX33" fmla="*/ 914663 w 1728300"/>
              <a:gd name="connsiteY33" fmla="*/ 724619 h 854015"/>
              <a:gd name="connsiteX34" fmla="*/ 940542 w 1728300"/>
              <a:gd name="connsiteY34" fmla="*/ 733245 h 854015"/>
              <a:gd name="connsiteX35" fmla="*/ 966421 w 1728300"/>
              <a:gd name="connsiteY35" fmla="*/ 750498 h 854015"/>
              <a:gd name="connsiteX36" fmla="*/ 1009553 w 1728300"/>
              <a:gd name="connsiteY36" fmla="*/ 759124 h 854015"/>
              <a:gd name="connsiteX37" fmla="*/ 1044059 w 1728300"/>
              <a:gd name="connsiteY37" fmla="*/ 767751 h 854015"/>
              <a:gd name="connsiteX38" fmla="*/ 1069938 w 1728300"/>
              <a:gd name="connsiteY38" fmla="*/ 776377 h 854015"/>
              <a:gd name="connsiteX39" fmla="*/ 1138949 w 1728300"/>
              <a:gd name="connsiteY39" fmla="*/ 793630 h 854015"/>
              <a:gd name="connsiteX40" fmla="*/ 1190708 w 1728300"/>
              <a:gd name="connsiteY40" fmla="*/ 810883 h 854015"/>
              <a:gd name="connsiteX41" fmla="*/ 1216587 w 1728300"/>
              <a:gd name="connsiteY41" fmla="*/ 819509 h 854015"/>
              <a:gd name="connsiteX42" fmla="*/ 1251093 w 1728300"/>
              <a:gd name="connsiteY42" fmla="*/ 828136 h 854015"/>
              <a:gd name="connsiteX43" fmla="*/ 1276972 w 1728300"/>
              <a:gd name="connsiteY43" fmla="*/ 836762 h 854015"/>
              <a:gd name="connsiteX44" fmla="*/ 1345983 w 1728300"/>
              <a:gd name="connsiteY44" fmla="*/ 854015 h 854015"/>
              <a:gd name="connsiteX45" fmla="*/ 1518512 w 1728300"/>
              <a:gd name="connsiteY45" fmla="*/ 845388 h 854015"/>
              <a:gd name="connsiteX46" fmla="*/ 1570270 w 1728300"/>
              <a:gd name="connsiteY46" fmla="*/ 810883 h 854015"/>
              <a:gd name="connsiteX47" fmla="*/ 1622029 w 1728300"/>
              <a:gd name="connsiteY47" fmla="*/ 793630 h 854015"/>
              <a:gd name="connsiteX48" fmla="*/ 1699666 w 1728300"/>
              <a:gd name="connsiteY48" fmla="*/ 733245 h 854015"/>
              <a:gd name="connsiteX49" fmla="*/ 1716919 w 1728300"/>
              <a:gd name="connsiteY49" fmla="*/ 707366 h 854015"/>
              <a:gd name="connsiteX50" fmla="*/ 1716919 w 1728300"/>
              <a:gd name="connsiteY50" fmla="*/ 276045 h 854015"/>
              <a:gd name="connsiteX51" fmla="*/ 1708293 w 1728300"/>
              <a:gd name="connsiteY51" fmla="*/ 215660 h 85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28300" h="854015">
                <a:moveTo>
                  <a:pt x="52021" y="207034"/>
                </a:moveTo>
                <a:cubicBezTo>
                  <a:pt x="-2141" y="139333"/>
                  <a:pt x="-19341" y="137493"/>
                  <a:pt x="26142" y="8626"/>
                </a:cubicBezTo>
                <a:cubicBezTo>
                  <a:pt x="31022" y="-5200"/>
                  <a:pt x="55129" y="13395"/>
                  <a:pt x="69274" y="17253"/>
                </a:cubicBezTo>
                <a:cubicBezTo>
                  <a:pt x="86819" y="22038"/>
                  <a:pt x="121032" y="34505"/>
                  <a:pt x="121032" y="34505"/>
                </a:cubicBezTo>
                <a:cubicBezTo>
                  <a:pt x="129659" y="40256"/>
                  <a:pt x="138947" y="45121"/>
                  <a:pt x="146912" y="51758"/>
                </a:cubicBezTo>
                <a:cubicBezTo>
                  <a:pt x="156284" y="59568"/>
                  <a:pt x="162640" y="70871"/>
                  <a:pt x="172791" y="77638"/>
                </a:cubicBezTo>
                <a:cubicBezTo>
                  <a:pt x="180357" y="82682"/>
                  <a:pt x="207763" y="86264"/>
                  <a:pt x="198670" y="86264"/>
                </a:cubicBezTo>
                <a:cubicBezTo>
                  <a:pt x="188823" y="86264"/>
                  <a:pt x="143275" y="75819"/>
                  <a:pt x="129659" y="69011"/>
                </a:cubicBezTo>
                <a:cubicBezTo>
                  <a:pt x="120386" y="64374"/>
                  <a:pt x="112406" y="57509"/>
                  <a:pt x="103780" y="51758"/>
                </a:cubicBezTo>
                <a:cubicBezTo>
                  <a:pt x="74696" y="8133"/>
                  <a:pt x="102315" y="38086"/>
                  <a:pt x="60648" y="17253"/>
                </a:cubicBezTo>
                <a:cubicBezTo>
                  <a:pt x="51375" y="12616"/>
                  <a:pt x="34768" y="0"/>
                  <a:pt x="34768" y="0"/>
                </a:cubicBezTo>
                <a:cubicBezTo>
                  <a:pt x="101192" y="66423"/>
                  <a:pt x="72991" y="31454"/>
                  <a:pt x="121032" y="103517"/>
                </a:cubicBezTo>
                <a:lnTo>
                  <a:pt x="138285" y="129396"/>
                </a:lnTo>
                <a:cubicBezTo>
                  <a:pt x="144036" y="138022"/>
                  <a:pt x="152259" y="145439"/>
                  <a:pt x="155538" y="155275"/>
                </a:cubicBezTo>
                <a:lnTo>
                  <a:pt x="172791" y="207034"/>
                </a:lnTo>
                <a:cubicBezTo>
                  <a:pt x="179807" y="228083"/>
                  <a:pt x="181946" y="242068"/>
                  <a:pt x="198670" y="258792"/>
                </a:cubicBezTo>
                <a:cubicBezTo>
                  <a:pt x="206001" y="266123"/>
                  <a:pt x="215923" y="270294"/>
                  <a:pt x="224549" y="276045"/>
                </a:cubicBezTo>
                <a:cubicBezTo>
                  <a:pt x="270559" y="345059"/>
                  <a:pt x="210169" y="261664"/>
                  <a:pt x="267682" y="319177"/>
                </a:cubicBezTo>
                <a:cubicBezTo>
                  <a:pt x="275013" y="326508"/>
                  <a:pt x="277132" y="338229"/>
                  <a:pt x="284934" y="345056"/>
                </a:cubicBezTo>
                <a:cubicBezTo>
                  <a:pt x="300539" y="358710"/>
                  <a:pt x="319440" y="368060"/>
                  <a:pt x="336693" y="379562"/>
                </a:cubicBezTo>
                <a:lnTo>
                  <a:pt x="362572" y="396815"/>
                </a:lnTo>
                <a:cubicBezTo>
                  <a:pt x="412017" y="470981"/>
                  <a:pt x="346179" y="383701"/>
                  <a:pt x="405704" y="431321"/>
                </a:cubicBezTo>
                <a:cubicBezTo>
                  <a:pt x="461443" y="475913"/>
                  <a:pt x="383791" y="444145"/>
                  <a:pt x="448836" y="465826"/>
                </a:cubicBezTo>
                <a:cubicBezTo>
                  <a:pt x="487421" y="523702"/>
                  <a:pt x="441968" y="466999"/>
                  <a:pt x="491968" y="500332"/>
                </a:cubicBezTo>
                <a:cubicBezTo>
                  <a:pt x="502119" y="507099"/>
                  <a:pt x="508476" y="518401"/>
                  <a:pt x="517848" y="526211"/>
                </a:cubicBezTo>
                <a:cubicBezTo>
                  <a:pt x="540146" y="544793"/>
                  <a:pt x="543668" y="543444"/>
                  <a:pt x="569606" y="552090"/>
                </a:cubicBezTo>
                <a:cubicBezTo>
                  <a:pt x="578232" y="557841"/>
                  <a:pt x="586212" y="564706"/>
                  <a:pt x="595485" y="569343"/>
                </a:cubicBezTo>
                <a:cubicBezTo>
                  <a:pt x="603618" y="573410"/>
                  <a:pt x="613416" y="573554"/>
                  <a:pt x="621365" y="577970"/>
                </a:cubicBezTo>
                <a:cubicBezTo>
                  <a:pt x="639491" y="588040"/>
                  <a:pt x="653452" y="605918"/>
                  <a:pt x="673123" y="612475"/>
                </a:cubicBezTo>
                <a:cubicBezTo>
                  <a:pt x="702153" y="622152"/>
                  <a:pt x="703666" y="621302"/>
                  <a:pt x="733508" y="638354"/>
                </a:cubicBezTo>
                <a:cubicBezTo>
                  <a:pt x="742510" y="643498"/>
                  <a:pt x="750114" y="650970"/>
                  <a:pt x="759387" y="655607"/>
                </a:cubicBezTo>
                <a:cubicBezTo>
                  <a:pt x="767520" y="659674"/>
                  <a:pt x="777133" y="660167"/>
                  <a:pt x="785266" y="664234"/>
                </a:cubicBezTo>
                <a:cubicBezTo>
                  <a:pt x="852149" y="697676"/>
                  <a:pt x="771985" y="668434"/>
                  <a:pt x="837025" y="690113"/>
                </a:cubicBezTo>
                <a:cubicBezTo>
                  <a:pt x="878035" y="717454"/>
                  <a:pt x="853069" y="704088"/>
                  <a:pt x="914663" y="724619"/>
                </a:cubicBezTo>
                <a:lnTo>
                  <a:pt x="940542" y="733245"/>
                </a:lnTo>
                <a:cubicBezTo>
                  <a:pt x="949168" y="738996"/>
                  <a:pt x="956713" y="746858"/>
                  <a:pt x="966421" y="750498"/>
                </a:cubicBezTo>
                <a:cubicBezTo>
                  <a:pt x="980149" y="755646"/>
                  <a:pt x="995240" y="755943"/>
                  <a:pt x="1009553" y="759124"/>
                </a:cubicBezTo>
                <a:cubicBezTo>
                  <a:pt x="1021127" y="761696"/>
                  <a:pt x="1032659" y="764494"/>
                  <a:pt x="1044059" y="767751"/>
                </a:cubicBezTo>
                <a:cubicBezTo>
                  <a:pt x="1052802" y="770249"/>
                  <a:pt x="1061165" y="773985"/>
                  <a:pt x="1069938" y="776377"/>
                </a:cubicBezTo>
                <a:cubicBezTo>
                  <a:pt x="1092814" y="782616"/>
                  <a:pt x="1116454" y="786132"/>
                  <a:pt x="1138949" y="793630"/>
                </a:cubicBezTo>
                <a:lnTo>
                  <a:pt x="1190708" y="810883"/>
                </a:lnTo>
                <a:cubicBezTo>
                  <a:pt x="1199334" y="813758"/>
                  <a:pt x="1207766" y="817304"/>
                  <a:pt x="1216587" y="819509"/>
                </a:cubicBezTo>
                <a:cubicBezTo>
                  <a:pt x="1228089" y="822385"/>
                  <a:pt x="1239693" y="824879"/>
                  <a:pt x="1251093" y="828136"/>
                </a:cubicBezTo>
                <a:cubicBezTo>
                  <a:pt x="1259836" y="830634"/>
                  <a:pt x="1268199" y="834370"/>
                  <a:pt x="1276972" y="836762"/>
                </a:cubicBezTo>
                <a:cubicBezTo>
                  <a:pt x="1299848" y="843001"/>
                  <a:pt x="1345983" y="854015"/>
                  <a:pt x="1345983" y="854015"/>
                </a:cubicBezTo>
                <a:cubicBezTo>
                  <a:pt x="1403493" y="851139"/>
                  <a:pt x="1461147" y="850376"/>
                  <a:pt x="1518512" y="845388"/>
                </a:cubicBezTo>
                <a:cubicBezTo>
                  <a:pt x="1559114" y="841857"/>
                  <a:pt x="1533735" y="831180"/>
                  <a:pt x="1570270" y="810883"/>
                </a:cubicBezTo>
                <a:cubicBezTo>
                  <a:pt x="1586168" y="802051"/>
                  <a:pt x="1622029" y="793630"/>
                  <a:pt x="1622029" y="793630"/>
                </a:cubicBezTo>
                <a:cubicBezTo>
                  <a:pt x="1658098" y="769584"/>
                  <a:pt x="1674328" y="763651"/>
                  <a:pt x="1699666" y="733245"/>
                </a:cubicBezTo>
                <a:cubicBezTo>
                  <a:pt x="1706303" y="725280"/>
                  <a:pt x="1711168" y="715992"/>
                  <a:pt x="1716919" y="707366"/>
                </a:cubicBezTo>
                <a:cubicBezTo>
                  <a:pt x="1733202" y="511980"/>
                  <a:pt x="1730945" y="584611"/>
                  <a:pt x="1716919" y="276045"/>
                </a:cubicBezTo>
                <a:cubicBezTo>
                  <a:pt x="1707820" y="75875"/>
                  <a:pt x="1708293" y="265712"/>
                  <a:pt x="1708293" y="2156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6" idx="33"/>
          </p:cNvCxnSpPr>
          <p:nvPr/>
        </p:nvCxnSpPr>
        <p:spPr>
          <a:xfrm>
            <a:off x="5469148" y="4019910"/>
            <a:ext cx="267536" cy="345057"/>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68910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07" y="359767"/>
            <a:ext cx="9171147" cy="1080029"/>
          </a:xfrm>
        </p:spPr>
        <p:txBody>
          <a:bodyPr/>
          <a:lstStyle/>
          <a:p>
            <a:r>
              <a:rPr lang="fa-IR" sz="5400" dirty="0">
                <a:solidFill>
                  <a:srgbClr val="FFC000"/>
                </a:solidFill>
                <a:cs typeface="B Elham" pitchFamily="2" charset="-78"/>
              </a:rPr>
              <a:t>سگ</a:t>
            </a:r>
            <a:r>
              <a:rPr lang="fa-IR" dirty="0" smtClean="0"/>
              <a:t> </a:t>
            </a:r>
            <a:r>
              <a:rPr lang="fa-IR" sz="5400" dirty="0">
                <a:solidFill>
                  <a:srgbClr val="FFC000"/>
                </a:solidFill>
                <a:cs typeface="B Elham" pitchFamily="2" charset="-78"/>
              </a:rPr>
              <a:t>آبی</a:t>
            </a:r>
            <a:endParaRPr lang="en-US" sz="5400" dirty="0">
              <a:solidFill>
                <a:srgbClr val="FFC000"/>
              </a:solidFill>
              <a:cs typeface="B Elham"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578" y="2771553"/>
            <a:ext cx="5329165" cy="299617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4" name="Frame 3"/>
          <p:cNvSpPr/>
          <p:nvPr/>
        </p:nvSpPr>
        <p:spPr>
          <a:xfrm>
            <a:off x="1" y="1"/>
            <a:ext cx="10190163" cy="6480175"/>
          </a:xfrm>
          <a:prstGeom prst="frame">
            <a:avLst>
              <a:gd name="adj1" fmla="val 4247"/>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126530" y="1511895"/>
            <a:ext cx="98650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186" y="1671625"/>
            <a:ext cx="3672407" cy="223128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0844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solidFill>
                  <a:srgbClr val="FFC000"/>
                </a:solidFill>
                <a:cs typeface="B Elham" pitchFamily="2" charset="-78"/>
              </a:rPr>
              <a:t>مرغ جولا</a:t>
            </a:r>
            <a:endParaRPr lang="en-US" sz="5400" dirty="0">
              <a:solidFill>
                <a:srgbClr val="FFC000"/>
              </a:solidFill>
              <a:cs typeface="B Elham" pitchFamily="2" charset="-78"/>
            </a:endParaRPr>
          </a:p>
        </p:txBody>
      </p:sp>
      <p:sp>
        <p:nvSpPr>
          <p:cNvPr id="3" name="Content Placeholder 2"/>
          <p:cNvSpPr>
            <a:spLocks noGrp="1"/>
          </p:cNvSpPr>
          <p:nvPr>
            <p:ph idx="1"/>
          </p:nvPr>
        </p:nvSpPr>
        <p:spPr>
          <a:xfrm>
            <a:off x="702593" y="1079847"/>
            <a:ext cx="9171147" cy="3844568"/>
          </a:xfrm>
        </p:spPr>
        <p:txBody>
          <a:bodyPr/>
          <a:lstStyle/>
          <a:p>
            <a:endParaRPr lang="fa-IR" dirty="0"/>
          </a:p>
          <a:p>
            <a:pPr marL="0" indent="0" algn="justLow" rtl="1">
              <a:buNone/>
            </a:pPr>
            <a:r>
              <a:rPr lang="fa-IR" sz="2000" dirty="0">
                <a:cs typeface="B Titr" pitchFamily="2" charset="-78"/>
              </a:rPr>
              <a:t>مرغ </a:t>
            </a:r>
            <a:r>
              <a:rPr lang="fa-IR" sz="2000" dirty="0" smtClean="0">
                <a:cs typeface="B Titr" pitchFamily="2" charset="-78"/>
              </a:rPr>
              <a:t>جولا که </a:t>
            </a:r>
            <a:r>
              <a:rPr lang="fa-IR" sz="2000" dirty="0">
                <a:cs typeface="B Titr" pitchFamily="2" charset="-78"/>
              </a:rPr>
              <a:t>از راسته گنجشک سانان است و پرنده بافنده ای که در سراسر شبه قاره </a:t>
            </a:r>
            <a:r>
              <a:rPr lang="fa-IR" sz="2000" dirty="0" smtClean="0">
                <a:cs typeface="B Titr" pitchFamily="2" charset="-78"/>
              </a:rPr>
              <a:t> </a:t>
            </a:r>
            <a:r>
              <a:rPr lang="fa-IR" sz="2000" dirty="0">
                <a:cs typeface="B Titr" pitchFamily="2" charset="-78"/>
              </a:rPr>
              <a:t>آسیای جنوب شرقی زندگی می کند. لانه این پرنده از خودش بیشتر معروف است؛ آشیانه های حلقوی آویزان شده از برگ ها و انتهای شاخه ها؛ البته شاخه های نزدیک به آب و یا آویزان شده روی آب. مرغ جولای </a:t>
            </a:r>
            <a:r>
              <a:rPr lang="fa-IR" sz="2000" dirty="0" smtClean="0">
                <a:cs typeface="B Titr" pitchFamily="2" charset="-78"/>
              </a:rPr>
              <a:t>این </a:t>
            </a:r>
            <a:r>
              <a:rPr lang="fa-IR" sz="2000" dirty="0">
                <a:cs typeface="B Titr" pitchFamily="2" charset="-78"/>
              </a:rPr>
              <a:t>خانه منحصر به فرد را از به هم تنیدن شاخ و برگ درختان (به ویژه در خت نخل) می سازد</a:t>
            </a:r>
            <a:r>
              <a:rPr lang="fa-IR" dirty="0"/>
              <a:t>.</a:t>
            </a:r>
            <a:endParaRPr lang="en-US" dirty="0"/>
          </a:p>
        </p:txBody>
      </p:sp>
      <p:sp>
        <p:nvSpPr>
          <p:cNvPr id="4" name="Frame 3"/>
          <p:cNvSpPr/>
          <p:nvPr/>
        </p:nvSpPr>
        <p:spPr>
          <a:xfrm>
            <a:off x="1" y="1"/>
            <a:ext cx="10190163" cy="6480175"/>
          </a:xfrm>
          <a:prstGeom prst="frame">
            <a:avLst>
              <a:gd name="adj1" fmla="val 4338"/>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270544" y="1511895"/>
            <a:ext cx="9721081"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809" y="3384104"/>
            <a:ext cx="4300737" cy="251996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08506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07" y="215751"/>
            <a:ext cx="9171147" cy="1080029"/>
          </a:xfrm>
        </p:spPr>
        <p:txBody>
          <a:bodyPr>
            <a:normAutofit/>
          </a:bodyPr>
          <a:lstStyle/>
          <a:p>
            <a:r>
              <a:rPr lang="fa-IR" sz="5400" dirty="0">
                <a:solidFill>
                  <a:srgbClr val="FFC000"/>
                </a:solidFill>
                <a:cs typeface="B Elham" pitchFamily="2" charset="-78"/>
              </a:rPr>
              <a:t>مرغ جولا</a:t>
            </a:r>
            <a:endParaRPr lang="en-US" sz="5400" dirty="0">
              <a:solidFill>
                <a:srgbClr val="FFC000"/>
              </a:solidFill>
              <a:cs typeface="B Elham" pitchFamily="2" charset="-78"/>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923" t="25622" r="9944" b="33237"/>
          <a:stretch/>
        </p:blipFill>
        <p:spPr>
          <a:xfrm>
            <a:off x="414562" y="4536232"/>
            <a:ext cx="2520280" cy="157000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559" t="10856" r="29752" b="11856"/>
          <a:stretch/>
        </p:blipFill>
        <p:spPr>
          <a:xfrm rot="16200000">
            <a:off x="3770019" y="2665893"/>
            <a:ext cx="1570008" cy="252028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489" t="36182" r="7066" b="7628"/>
          <a:stretch/>
        </p:blipFill>
        <p:spPr>
          <a:xfrm>
            <a:off x="6103194" y="1571020"/>
            <a:ext cx="2448272" cy="1570008"/>
          </a:xfrm>
          <a:prstGeom prst="rect">
            <a:avLst/>
          </a:prstGeom>
        </p:spPr>
      </p:pic>
      <p:sp>
        <p:nvSpPr>
          <p:cNvPr id="8" name="Frame 7"/>
          <p:cNvSpPr/>
          <p:nvPr/>
        </p:nvSpPr>
        <p:spPr>
          <a:xfrm>
            <a:off x="1" y="1"/>
            <a:ext cx="10190163" cy="6480175"/>
          </a:xfrm>
          <a:prstGeom prst="frame">
            <a:avLst>
              <a:gd name="adj1" fmla="val 4246"/>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a:off x="270545" y="1367879"/>
            <a:ext cx="979308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4942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281</TotalTime>
  <Words>849</Words>
  <Application>Microsoft Office PowerPoint</Application>
  <PresentationFormat>Custom</PresentationFormat>
  <Paragraphs>26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سینا عباسی</vt:lpstr>
      <vt:lpstr>توضیحات اولیه</vt:lpstr>
      <vt:lpstr>مورچه ها</vt:lpstr>
      <vt:lpstr>مورچه ها</vt:lpstr>
      <vt:lpstr>سگ آبی</vt:lpstr>
      <vt:lpstr>سگ آبی</vt:lpstr>
      <vt:lpstr>سگ آبی</vt:lpstr>
      <vt:lpstr>مرغ جولا</vt:lpstr>
      <vt:lpstr>مرغ جولا</vt:lpstr>
      <vt:lpstr>اسب آبی</vt:lpstr>
      <vt:lpstr>پایان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No1</dc:creator>
  <cp:lastModifiedBy>No1</cp:lastModifiedBy>
  <cp:revision>88</cp:revision>
  <dcterms:created xsi:type="dcterms:W3CDTF">2021-01-12T02:46:31Z</dcterms:created>
  <dcterms:modified xsi:type="dcterms:W3CDTF">2021-01-13T05:53:29Z</dcterms:modified>
</cp:coreProperties>
</file>