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31076"/>
            <a:ext cx="8825658" cy="1687132"/>
          </a:xfrm>
        </p:spPr>
        <p:txBody>
          <a:bodyPr/>
          <a:lstStyle/>
          <a:p>
            <a:pPr algn="ctr"/>
            <a:r>
              <a:rPr lang="fa-IR" sz="16600" dirty="0" smtClean="0">
                <a:cs typeface="A Goldan" panose="02000400000000000000" pitchFamily="2" charset="-78"/>
              </a:rPr>
              <a:t>به نام خدا</a:t>
            </a:r>
            <a:endParaRPr lang="en-US" sz="16600" dirty="0">
              <a:cs typeface="A Goldan" panose="02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4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آیت الله شبیری زنجانی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15" y="1853248"/>
            <a:ext cx="3543914" cy="50047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25250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آیت الله صافی گلپایگانی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28" y="1853248"/>
            <a:ext cx="3333087" cy="5004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91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آیت الله مکارم شیرازی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71" y="1853248"/>
            <a:ext cx="3664402" cy="50047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90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628" y="452718"/>
            <a:ext cx="9404723" cy="1400530"/>
          </a:xfrm>
        </p:spPr>
        <p:txBody>
          <a:bodyPr/>
          <a:lstStyle/>
          <a:p>
            <a:pPr algn="ctr"/>
            <a:r>
              <a:rPr lang="fa-IR" dirty="0" smtClean="0"/>
              <a:t>آیت الله نوری همدانی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1853248"/>
            <a:ext cx="3497315" cy="50047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15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465294"/>
          </a:xfrm>
        </p:spPr>
        <p:txBody>
          <a:bodyPr/>
          <a:lstStyle/>
          <a:p>
            <a:pPr algn="ctr"/>
            <a:r>
              <a:rPr lang="fa-IR" sz="5400" dirty="0" smtClean="0"/>
              <a:t>برخی از مراجع تقلید زنده</a:t>
            </a:r>
            <a:endParaRPr lang="en-US" sz="54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8" y="1539282"/>
            <a:ext cx="8036847" cy="5318718"/>
          </a:xfrm>
        </p:spPr>
      </p:pic>
    </p:spTree>
    <p:extLst>
      <p:ext uri="{BB962C8B-B14F-4D97-AF65-F5344CB8AC3E}">
        <p14:creationId xmlns:p14="http://schemas.microsoft.com/office/powerpoint/2010/main" val="121572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آیت الله  بیات زنجانی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8" y="1488190"/>
            <a:ext cx="4773165" cy="53698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04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آیت الله جناتی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21" y="1853249"/>
            <a:ext cx="3959901" cy="5004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830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129" y="115910"/>
            <a:ext cx="6656705" cy="6594855"/>
          </a:xfrm>
        </p:spPr>
        <p:txBody>
          <a:bodyPr/>
          <a:lstStyle/>
          <a:p>
            <a:pPr algn="ctr"/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6000" dirty="0" smtClean="0"/>
              <a:t>آیت الله جوادی آملی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fa-IR" sz="2800" dirty="0"/>
              <a:t/>
            </a:r>
            <a:br>
              <a:rPr lang="fa-IR" sz="2800" dirty="0"/>
            </a:br>
            <a:r>
              <a:rPr lang="fa-IR" sz="2800" dirty="0" smtClean="0"/>
              <a:t> </a:t>
            </a:r>
            <a:r>
              <a:rPr lang="fa-IR" sz="2800" dirty="0"/>
              <a:t>فقیه، فیلسوف، عارف، مفسر قرآن و عضو جامعهٔ مدرسین و از مراجع تقلید شیعه و ایرانی است. او صاحب تفسیر تسنیم، بزرگ‌ترین تفسیر جهان اسلام است. که تاکنون ۵۶ جلد آن منتشر شده. اثر جدید‌ وی، کتاب «سَلُونِی قَبْلَ‏ أَنْ‏ تَفْقِدُونِی»، تفسیر نهج البلاغه است که مورد توجه بسیاری از جمله جامعه علمی و نخبگان قرار گرفته است.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1" y="1483798"/>
            <a:ext cx="2973198" cy="38590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314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آیت الله حسینی زنجانی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5" y="1493949"/>
            <a:ext cx="4292114" cy="53640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43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408" y="356461"/>
            <a:ext cx="6808406" cy="6137329"/>
          </a:xfrm>
        </p:spPr>
        <p:txBody>
          <a:bodyPr/>
          <a:lstStyle/>
          <a:p>
            <a:pPr algn="ctr"/>
            <a:r>
              <a:rPr lang="fa-IR" dirty="0" smtClean="0"/>
              <a:t>آیت </a:t>
            </a:r>
            <a:r>
              <a:rPr lang="fa-IR" dirty="0"/>
              <a:t>الله     شیرازی</a:t>
            </a:r>
            <a:br>
              <a:rPr lang="fa-IR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sz="2800" dirty="0" smtClean="0"/>
              <a:t>روحانی </a:t>
            </a:r>
            <a:r>
              <a:rPr lang="fa-IR" sz="2800" dirty="0"/>
              <a:t>مسلمان، مجتهد، فقیه، استاد درس خارج فقه و اصولِ حوزهٔ علمیهٔ قم، از مراجع تقلید شیعهٔ ساکن قم و از جمله مراجع تقلید منتقدِ نظام جمهوری اسلامی ایران است.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1" y="2154264"/>
            <a:ext cx="3551957" cy="4579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80474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512" y="216976"/>
            <a:ext cx="9207630" cy="6641025"/>
          </a:xfrm>
        </p:spPr>
        <p:txBody>
          <a:bodyPr/>
          <a:lstStyle/>
          <a:p>
            <a:pPr algn="ctr"/>
            <a:r>
              <a:rPr lang="fa-IR" dirty="0" smtClean="0"/>
              <a:t>آیت الله خامنه ای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sz="2800" dirty="0"/>
              <a:t>سید علی حسینی خامنه معروف به سید علی خامنه‌ای، روحانی مسلمان، مجتهد، مرجع تقلید شیعی و امام جمعهٔ تهران و دومین رهبر جمهوری اسلامی ایران است. وی طبق اصول ۱۰۷ و ۱۱۰ قانون اساسی جمهوری اسلامی ایران، عالی‌ترین مقام کشور و فرمانده کل نیروهای مسلح محسوب می‌شود. او ریاست بنیاد دائرةالمعارف اسلامی را نیز بر عهده دارد.</a:t>
            </a:r>
            <a:br>
              <a:rPr lang="fa-IR" sz="2800" dirty="0"/>
            </a:b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1735809"/>
            <a:ext cx="2408532" cy="3603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806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آیت الله سبحانی تبریزی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2355742"/>
            <a:ext cx="3115159" cy="437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518115" y="1853248"/>
            <a:ext cx="846724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/>
          </a:p>
          <a:p>
            <a:endParaRPr lang="fa-IR" dirty="0"/>
          </a:p>
          <a:p>
            <a:pPr algn="r"/>
            <a:r>
              <a:rPr lang="fa-IR" sz="2800" dirty="0" smtClean="0"/>
              <a:t> </a:t>
            </a:r>
            <a:r>
              <a:rPr lang="fa-IR" sz="2800" dirty="0"/>
              <a:t>متکلم، مرجع تقلید، اصولی، مفسر، فیلسوف و از استادان حوزه علمیه قم است. </a:t>
            </a:r>
            <a:r>
              <a:rPr lang="fa-IR" sz="2800" dirty="0" smtClean="0"/>
              <a:t>وی </a:t>
            </a:r>
            <a:r>
              <a:rPr lang="fa-IR" sz="2800" dirty="0"/>
              <a:t>از مدیران دارالتبلیغ اسلامی و نویسندگان مجله مکتب اسلام در سال‌های پیش از انقلاب اسلامی ایران و نماینده مردم آذربایجان شرقی در مجلس خبرگان قانون اساسی بود. وی مؤسس مرکز تخصصی کلام اسلامی در حوزه علمیه قم است و آثار متعددی دربارهٔ علوم اسلامی نوشته‌است.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9598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</TotalTime>
  <Words>113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 Goldan</vt:lpstr>
      <vt:lpstr>Arial</vt:lpstr>
      <vt:lpstr>Century Gothic</vt:lpstr>
      <vt:lpstr>Times New Roman</vt:lpstr>
      <vt:lpstr>Wingdings 3</vt:lpstr>
      <vt:lpstr>Ion</vt:lpstr>
      <vt:lpstr>به نام خدا</vt:lpstr>
      <vt:lpstr>برخی از مراجع تقلید زنده</vt:lpstr>
      <vt:lpstr>آیت الله  بیات زنجانی</vt:lpstr>
      <vt:lpstr>آیت الله جناتی</vt:lpstr>
      <vt:lpstr> آیت الله جوادی آملی    فقیه، فیلسوف، عارف، مفسر قرآن و عضو جامعهٔ مدرسین و از مراجع تقلید شیعه و ایرانی است. او صاحب تفسیر تسنیم، بزرگ‌ترین تفسیر جهان اسلام است. که تاکنون ۵۶ جلد آن منتشر شده. اثر جدید‌ وی، کتاب «سَلُونِی قَبْلَ‏ أَنْ‏ تَفْقِدُونِی»، تفسیر نهج البلاغه است که مورد توجه بسیاری از جمله جامعه علمی و نخبگان قرار گرفته است.</vt:lpstr>
      <vt:lpstr>آیت الله حسینی زنجانی</vt:lpstr>
      <vt:lpstr>آیت الله     شیرازی    روحانی مسلمان، مجتهد، فقیه، استاد درس خارج فقه و اصولِ حوزهٔ علمیهٔ قم، از مراجع تقلید شیعهٔ ساکن قم و از جمله مراجع تقلید منتقدِ نظام جمهوری اسلامی ایران است.</vt:lpstr>
      <vt:lpstr>آیت الله خامنه ای    سید علی حسینی خامنه معروف به سید علی خامنه‌ای، روحانی مسلمان، مجتهد، مرجع تقلید شیعی و امام جمعهٔ تهران و دومین رهبر جمهوری اسلامی ایران است. وی طبق اصول ۱۰۷ و ۱۱۰ قانون اساسی جمهوری اسلامی ایران، عالی‌ترین مقام کشور و فرمانده کل نیروهای مسلح محسوب می‌شود. او ریاست بنیاد دائرةالمعارف اسلامی را نیز بر عهده دارد. </vt:lpstr>
      <vt:lpstr>آیت الله سبحانی تبریزی </vt:lpstr>
      <vt:lpstr>آیت الله شبیری زنجانی</vt:lpstr>
      <vt:lpstr>آیت الله صافی گلپایگانی</vt:lpstr>
      <vt:lpstr>آیت الله مکارم شیرازی</vt:lpstr>
      <vt:lpstr>آیت الله نوری همدانی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 تقلید زنده  به نام خدا</dc:title>
  <dc:creator>Windows User</dc:creator>
  <cp:lastModifiedBy>Windows User</cp:lastModifiedBy>
  <cp:revision>14</cp:revision>
  <dcterms:created xsi:type="dcterms:W3CDTF">2020-11-30T10:33:02Z</dcterms:created>
  <dcterms:modified xsi:type="dcterms:W3CDTF">2020-12-14T10:19:22Z</dcterms:modified>
</cp:coreProperties>
</file>