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2" autoAdjust="0"/>
    <p:restoredTop sz="94660"/>
  </p:normalViewPr>
  <p:slideViewPr>
    <p:cSldViewPr snapToGrid="0">
      <p:cViewPr varScale="1">
        <p:scale>
          <a:sx n="70" d="100"/>
          <a:sy n="70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241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804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118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348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220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9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9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84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1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4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808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527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425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CCA689F-16BD-431F-AE34-5D4F31CC9070}" type="datetimeFigureOut">
              <a:rPr lang="en-US" smtClean="0"/>
              <a:t>4/4/2019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2656AB31-185B-4EF1-B45B-D263968357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998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fa.wikipedia.org/wiki/%D8%B2%D8%A8%D8%A7%D9%86_%DA%AF%DB%8C%D9%84%DA%A9%DB%8C#cite_note-ToolAutoGenRef1-2" TargetMode="External"/><Relationship Id="rId13" Type="http://schemas.openxmlformats.org/officeDocument/2006/relationships/hyperlink" Target="https://fa.wikipedia.org/wiki/%D8%B2%D8%A8%D8%A7%D9%86_%DA%AF%DB%8C%D9%84%DA%A9%DB%8C#cite_note-5" TargetMode="External"/><Relationship Id="rId3" Type="http://schemas.openxmlformats.org/officeDocument/2006/relationships/hyperlink" Target="https://fa.wikipedia.org/wiki/%D8%B2%D8%A8%D8%A7%D9%86%E2%80%8C%D9%87%D8%A7%DB%8C_%D8%A7%DB%8C%D8%B1%D8%A7%D9%86%DB%8C%E2%80%8C%D8%AA%D8%A8%D8%A7%D8%B1_%D8%BA%D8%B1%D8%A8%DB%8C" TargetMode="External"/><Relationship Id="rId7" Type="http://schemas.openxmlformats.org/officeDocument/2006/relationships/hyperlink" Target="https://fa.wikipedia.org/wiki/%D8%A7%D8%B3%D8%AA%D8%A7%D9%86_%D8%AA%D9%87%D8%B1%D8%A7%D9%86" TargetMode="External"/><Relationship Id="rId12" Type="http://schemas.openxmlformats.org/officeDocument/2006/relationships/hyperlink" Target="https://fa.wikipedia.org/wiki/%D8%B2%D8%A8%D8%A7%D9%86_%D8%AA%D8%A7%D8%AA%DB%8C_%D8%A7%DB%8C%D8%B1%D8%A7%D9%86" TargetMode="External"/><Relationship Id="rId2" Type="http://schemas.openxmlformats.org/officeDocument/2006/relationships/hyperlink" Target="https://fa.wikipedia.org/wiki/%D8%B2%D8%A8%D8%A7%D9%86%D9%87%D8%A7%DB%8C_%D8%A7%DB%8C%D8%B1%D8%A7%D9%86%DB%8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a.wikipedia.org/wiki/%D8%A7%D8%B3%D8%AA%D8%A7%D9%86_%D9%82%D8%B2%D9%88%DB%8C%D9%86" TargetMode="External"/><Relationship Id="rId11" Type="http://schemas.openxmlformats.org/officeDocument/2006/relationships/hyperlink" Target="https://fa.wikipedia.org/wiki/%D8%B2%D8%A8%D8%A7%D9%86_%D8%AA%D8%A7%D9%84%D8%B4%DB%8C" TargetMode="External"/><Relationship Id="rId5" Type="http://schemas.openxmlformats.org/officeDocument/2006/relationships/hyperlink" Target="https://fa.wikipedia.org/wiki/%D8%A7%D8%B3%D8%AA%D8%A7%D9%86_%D9%85%D8%A7%D8%B2%D9%86%D8%AF%D8%B1%D8%A7%D9%86" TargetMode="External"/><Relationship Id="rId15" Type="http://schemas.openxmlformats.org/officeDocument/2006/relationships/hyperlink" Target="https://fa.wikipedia.org/wiki/%D8%B2%D8%A8%D8%A7%D9%86_%DA%AF%DB%8C%D9%84%DA%A9%DB%8C#cite_note-iranicaonline.org-6" TargetMode="External"/><Relationship Id="rId10" Type="http://schemas.openxmlformats.org/officeDocument/2006/relationships/hyperlink" Target="https://fa.wikipedia.org/wiki/%D8%B2%D8%A8%D8%A7%D9%86_%D9%85%D8%A7%D8%B2%D9%86%D8%AF%D8%B1%D8%A7%D9%86%DB%8C" TargetMode="External"/><Relationship Id="rId4" Type="http://schemas.openxmlformats.org/officeDocument/2006/relationships/hyperlink" Target="https://fa.wikipedia.org/wiki/%D8%A7%D8%B3%D8%AA%D8%A7%D9%86_%DA%AF%DB%8C%D9%84%D8%A7%D9%86" TargetMode="External"/><Relationship Id="rId9" Type="http://schemas.openxmlformats.org/officeDocument/2006/relationships/hyperlink" Target="https://fa.wikipedia.org/wiki/%D8%B2%D8%A8%D8%A7%D9%86_%DA%AF%DB%8C%D9%84%DA%A9%DB%8C#cite_note-ToolAutoGenRef2-3" TargetMode="External"/><Relationship Id="rId14" Type="http://schemas.openxmlformats.org/officeDocument/2006/relationships/hyperlink" Target="https://fa.wikipedia.org/wiki/%D8%B2%D8%A8%D8%A7%D9%86%E2%80%8C%D9%87%D8%A7%DB%8C_%D8%B4%D9%85%D8%A7%D9%84_%D8%BA%D8%B1%D8%A8%DB%8C_%D8%A7%DB%8C%D8%B1%D8%A7%D9%86%DB%8C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883858"/>
          </a:xfrm>
        </p:spPr>
        <p:txBody>
          <a:bodyPr>
            <a:normAutofit fontScale="90000"/>
          </a:bodyPr>
          <a:lstStyle/>
          <a:p>
            <a:r>
              <a:rPr lang="fa-IR" dirty="0" smtClean="0"/>
              <a:t>اجتماعی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1255594"/>
            <a:ext cx="9144000" cy="4002206"/>
          </a:xfrm>
        </p:spPr>
        <p:txBody>
          <a:bodyPr/>
          <a:lstStyle/>
          <a:p>
            <a:r>
              <a:rPr lang="fa-IR" dirty="0" smtClean="0"/>
              <a:t>رودسر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011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9684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آداب و رسوم کهن رود سر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09684"/>
            <a:ext cx="12192000" cy="614831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dirty="0" smtClean="0"/>
              <a:t> برخی از آداب و رسوم کهن مردم استان گیلان در ایام نوروز عبارتند از:</a:t>
            </a:r>
          </a:p>
          <a:p>
            <a:pPr marL="0" indent="0" algn="r">
              <a:buNone/>
            </a:pPr>
            <a:r>
              <a:rPr lang="fa-IR" b="1" dirty="0" smtClean="0">
                <a:effectLst/>
              </a:rPr>
              <a:t>نوروز خوانی</a:t>
            </a:r>
          </a:p>
          <a:p>
            <a:pPr marL="0" indent="0" algn="r">
              <a:buNone/>
            </a:pPr>
            <a:r>
              <a:rPr lang="fa-IR" dirty="0" smtClean="0"/>
              <a:t>برای این کار گروهی نوروزخوان در کوچه و خیابان به راه می‌افتند و اشعاری می‌خوانند. از معروف‌ترین این اشعار می‌توان به دوازه امام و عروس گوله اشاره داشت. </a:t>
            </a:r>
            <a:br>
              <a:rPr lang="fa-IR" dirty="0" smtClean="0"/>
            </a:br>
            <a:r>
              <a:rPr lang="fa-IR" dirty="0" smtClean="0"/>
              <a:t> </a:t>
            </a:r>
            <a:br>
              <a:rPr lang="fa-IR" dirty="0" smtClean="0"/>
            </a:br>
            <a:r>
              <a:rPr lang="fa-IR" dirty="0" smtClean="0"/>
              <a:t>اغلب نوروزخوانان نخست دوازده امام را می‌خوانند و وقتی به قسمت ترجیع بند می‌رسند، آن را دو نفری تکرار می کنند و بعد نوروز و نوسال می‌خوانند. </a:t>
            </a:r>
            <a:br>
              <a:rPr lang="fa-IR" dirty="0" smtClean="0"/>
            </a:br>
            <a:r>
              <a:rPr lang="fa-IR" dirty="0" smtClean="0"/>
              <a:t> </a:t>
            </a:r>
            <a:br>
              <a:rPr lang="fa-IR" dirty="0" smtClean="0"/>
            </a:br>
            <a:r>
              <a:rPr lang="fa-IR" dirty="0" smtClean="0"/>
              <a:t>این شعر چنین آغاز می‌شود:</a:t>
            </a:r>
          </a:p>
          <a:p>
            <a:pPr marL="0" indent="0" algn="r">
              <a:buNone/>
            </a:pPr>
            <a:r>
              <a:rPr lang="fa-IR" dirty="0" smtClean="0"/>
              <a:t>همی خوانم امام اولین را شه کشور امیرالمؤمنین را </a:t>
            </a:r>
            <a:br>
              <a:rPr lang="fa-IR" dirty="0" smtClean="0"/>
            </a:br>
            <a:r>
              <a:rPr lang="fa-IR" dirty="0" smtClean="0"/>
              <a:t>وصی و جانشین یعنی علی را </a:t>
            </a:r>
            <a:br>
              <a:rPr lang="fa-IR" dirty="0" smtClean="0"/>
            </a:br>
            <a:r>
              <a:rPr lang="fa-IR" dirty="0" smtClean="0"/>
              <a:t>به یاسین والف لام و به فیروز دهید مژده که آمد عید نوروز </a:t>
            </a:r>
            <a:br>
              <a:rPr lang="fa-IR" dirty="0" smtClean="0"/>
            </a:br>
            <a:r>
              <a:rPr lang="fa-IR" dirty="0" smtClean="0"/>
              <a:t>امام دومین هم دسته گل شفاعت می کند او بر سر پل </a:t>
            </a:r>
            <a:br>
              <a:rPr lang="fa-IR" dirty="0" smtClean="0"/>
            </a:br>
            <a:r>
              <a:rPr lang="fa-IR" dirty="0" smtClean="0"/>
              <a:t>حسن بابش سوار است او به دلدل </a:t>
            </a:r>
            <a:br>
              <a:rPr lang="fa-IR" dirty="0" smtClean="0"/>
            </a:br>
            <a:r>
              <a:rPr lang="fa-IR" dirty="0" smtClean="0"/>
              <a:t>به یاسین و الف لام و به فیروز دهید مژده که آمد عید نوروز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58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آداب و رسوم کهن رودسر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effectLst/>
              </a:rPr>
              <a:t>عروس گوله: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 </a:t>
            </a:r>
            <a:br>
              <a:rPr lang="fa-IR" dirty="0" smtClean="0"/>
            </a:br>
            <a:r>
              <a:rPr lang="fa-IR" dirty="0" smtClean="0"/>
              <a:t>نمایش عروس گوله نیز از دیگر مراسم قبل از حلول سال نو به شمار می رفت. این نمایش همراه با آواز ریتمیک دارای مفاهیم اخلاقی و آیینی خاصی بود. بازیگران این نمایش معمولاً سه نفر بودند و به نقش غول، پیربابو و نازخانم ظاهر می شدند. نقش نازخانم را بیشتر مواقع پسر جوانی که لباس زنانه پوشیده بود اجرا می کرد.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53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>
                <a:solidFill>
                  <a:prstClr val="black"/>
                </a:solidFill>
                <a:cs typeface="B Titr" panose="00000700000000000000" pitchFamily="2" charset="-78"/>
              </a:rPr>
              <a:t>آداب و رسوم کهن رودسر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 smtClean="0">
                <a:effectLst/>
              </a:rPr>
              <a:t>گل گل چهارشنبه: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 </a:t>
            </a:r>
            <a:br>
              <a:rPr lang="fa-IR" dirty="0" smtClean="0"/>
            </a:br>
            <a:r>
              <a:rPr lang="fa-IR" dirty="0" smtClean="0"/>
              <a:t>از دیگر مراسم کهن ایرانیان که در گیلان هم با بعضی تغییرات جزیی به آن می‌پردازند، چهارشنبه سوری است که در غروب آخرین سه شنبه سال و در شب چهارشنبه انجام می شود. </a:t>
            </a:r>
            <a:br>
              <a:rPr lang="fa-IR" dirty="0" smtClean="0"/>
            </a:br>
            <a:r>
              <a:rPr lang="fa-IR" dirty="0" smtClean="0"/>
              <a:t> </a:t>
            </a:r>
            <a:br>
              <a:rPr lang="fa-IR" dirty="0" smtClean="0"/>
            </a:br>
            <a:r>
              <a:rPr lang="fa-IR" dirty="0" smtClean="0"/>
              <a:t>به این منظور خار، بوته، گون و کاه جمع‌آوری می‌شد و با درست کردن پشته‌هایی که معمولاً رو به سمت قبله می‌نهادند و سپس آتش زدن آنها، از روی آتش می‌پریدند و هنگام پریدن با خوشحالی می‌خواندند: </a:t>
            </a:r>
            <a:br>
              <a:rPr lang="fa-IR" dirty="0" smtClean="0"/>
            </a:br>
            <a:r>
              <a:rPr lang="fa-IR" dirty="0" smtClean="0"/>
              <a:t> </a:t>
            </a:r>
            <a:br>
              <a:rPr lang="fa-IR" dirty="0" smtClean="0"/>
            </a:br>
            <a:r>
              <a:rPr lang="fa-IR" dirty="0" smtClean="0"/>
              <a:t>گل گل چهارشنبه به حق پنج شنبه </a:t>
            </a:r>
            <a:br>
              <a:rPr lang="fa-IR" dirty="0" smtClean="0"/>
            </a:br>
            <a:r>
              <a:rPr lang="fa-IR" dirty="0" smtClean="0"/>
              <a:t>زردی بشه، سرخی بایه نکبت بشه، دولت بایه </a:t>
            </a:r>
            <a:br>
              <a:rPr lang="fa-IR" dirty="0" smtClean="0"/>
            </a:br>
            <a:endParaRPr lang="fa-IR" dirty="0" smtClean="0"/>
          </a:p>
          <a:p>
            <a:r>
              <a:rPr lang="fa-IR" dirty="0" smtClean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665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anose="00000700000000000000" pitchFamily="2" charset="-78"/>
              </a:rPr>
              <a:t>آداب ورسوم کهن رودسر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fa-IR" b="1" dirty="0" smtClean="0">
                <a:effectLst/>
              </a:rPr>
              <a:t>قاشق زنی</a:t>
            </a:r>
          </a:p>
          <a:p>
            <a:pPr marL="0" indent="0" algn="r">
              <a:buNone/>
            </a:pPr>
            <a:r>
              <a:rPr lang="fa-IR" b="1" dirty="0" smtClean="0">
                <a:effectLst/>
              </a:rPr>
              <a:t>فال‌گوش ایستادن</a:t>
            </a:r>
          </a:p>
          <a:p>
            <a:pPr marL="0" indent="0" algn="r">
              <a:buNone/>
            </a:pPr>
            <a:r>
              <a:rPr lang="fa-IR" b="1" dirty="0" smtClean="0">
                <a:effectLst/>
              </a:rPr>
              <a:t>شال اندازی</a:t>
            </a:r>
          </a:p>
          <a:p>
            <a:pPr marL="0" indent="0" algn="r">
              <a:buNone/>
            </a:pPr>
            <a:r>
              <a:rPr lang="fa-IR" dirty="0" smtClean="0">
                <a:cs typeface="B Titr" panose="00000700000000000000" pitchFamily="2" charset="-78"/>
              </a:rPr>
              <a:t>سیزده سال:</a:t>
            </a:r>
          </a:p>
          <a:p>
            <a:pPr marL="0" indent="0" algn="r">
              <a:buNone/>
            </a:pPr>
            <a:r>
              <a:rPr lang="fa-IR" dirty="0" smtClean="0">
                <a:cs typeface="B Titr" panose="00000700000000000000" pitchFamily="2" charset="-78"/>
              </a:rPr>
              <a:t>مهم هاش در اسلاید های بالا بود اینا مهم نیستند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45063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800" dirty="0" smtClean="0">
                <a:cs typeface="B Titr" panose="00000700000000000000" pitchFamily="2" charset="-78"/>
              </a:rPr>
              <a:t>زبان رود سر یا همان زبان گیلان زبان گیلکی می باشد</a:t>
            </a:r>
            <a:endParaRPr lang="en-US" sz="2800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b="1" dirty="0" smtClean="0"/>
              <a:t>زبان گیلکی</a:t>
            </a:r>
            <a:r>
              <a:rPr lang="fa-IR" dirty="0" smtClean="0"/>
              <a:t> از گروه </a:t>
            </a:r>
            <a:r>
              <a:rPr lang="fa-IR" dirty="0" smtClean="0">
                <a:hlinkClick r:id="rId2" tooltip="زبانهای ایرانی"/>
              </a:rPr>
              <a:t>زبانهای ایرانی</a:t>
            </a:r>
            <a:r>
              <a:rPr lang="fa-IR" dirty="0" smtClean="0"/>
              <a:t> </a:t>
            </a:r>
            <a:r>
              <a:rPr lang="fa-IR" dirty="0" smtClean="0">
                <a:hlinkClick r:id="rId3" tooltip="زبان‌های ایرانی‌تبار غربی"/>
              </a:rPr>
              <a:t>شاخه شمال غربی</a:t>
            </a:r>
            <a:r>
              <a:rPr lang="fa-IR" dirty="0" smtClean="0"/>
              <a:t> است که زبان مادری اکثر مردم </a:t>
            </a:r>
            <a:r>
              <a:rPr lang="fa-IR" dirty="0" smtClean="0">
                <a:hlinkClick r:id="rId4" tooltip="استان گیلان"/>
              </a:rPr>
              <a:t>استان گیلان</a:t>
            </a:r>
            <a:r>
              <a:rPr lang="fa-IR" dirty="0" smtClean="0"/>
              <a:t> و جوامع کوچکتری در استانهای مجاور، از جمله استانهای </a:t>
            </a:r>
            <a:r>
              <a:rPr lang="fa-IR" dirty="0" smtClean="0">
                <a:hlinkClick r:id="rId5" tooltip="استان مازندران"/>
              </a:rPr>
              <a:t>مازندران</a:t>
            </a:r>
            <a:r>
              <a:rPr lang="fa-IR" dirty="0" smtClean="0"/>
              <a:t>، </a:t>
            </a:r>
            <a:r>
              <a:rPr lang="fa-IR" dirty="0" smtClean="0">
                <a:hlinkClick r:id="rId6" tooltip="استان قزوین"/>
              </a:rPr>
              <a:t>استان قزوین</a:t>
            </a:r>
            <a:r>
              <a:rPr lang="fa-IR" dirty="0" smtClean="0"/>
              <a:t> و نیز در </a:t>
            </a:r>
            <a:r>
              <a:rPr lang="fa-IR" dirty="0" smtClean="0">
                <a:hlinkClick r:id="rId7" tooltip="استان تهران"/>
              </a:rPr>
              <a:t>استان تهران</a:t>
            </a:r>
            <a:r>
              <a:rPr lang="fa-IR" dirty="0" smtClean="0"/>
              <a:t> است.</a:t>
            </a:r>
            <a:r>
              <a:rPr lang="fa-IR" baseline="30000" dirty="0" smtClean="0">
                <a:hlinkClick r:id="rId8"/>
              </a:rPr>
              <a:t>[۲]</a:t>
            </a:r>
            <a:r>
              <a:rPr lang="fa-IR" baseline="30000" dirty="0" smtClean="0">
                <a:hlinkClick r:id="rId9"/>
              </a:rPr>
              <a:t>[۳]</a:t>
            </a:r>
            <a:r>
              <a:rPr lang="fa-IR" dirty="0" smtClean="0"/>
              <a:t> گیلکی در محدوده استان گیلان از شرق با گویشوران </a:t>
            </a:r>
            <a:r>
              <a:rPr lang="fa-IR" dirty="0" smtClean="0">
                <a:hlinkClick r:id="rId10" tooltip="زبان مازندرانی"/>
              </a:rPr>
              <a:t>مازندرانی</a:t>
            </a:r>
            <a:r>
              <a:rPr lang="fa-IR" dirty="0" smtClean="0"/>
              <a:t> و از غرب با گویشوران </a:t>
            </a:r>
            <a:r>
              <a:rPr lang="fa-IR" dirty="0" smtClean="0">
                <a:hlinkClick r:id="rId11" tooltip="زبان تالشی"/>
              </a:rPr>
              <a:t>تالشی</a:t>
            </a:r>
            <a:r>
              <a:rPr lang="fa-IR" dirty="0" smtClean="0"/>
              <a:t> و از جنوب با گویشوران </a:t>
            </a:r>
            <a:r>
              <a:rPr lang="fa-IR" dirty="0" smtClean="0">
                <a:hlinkClick r:id="rId12" tooltip="زبان تاتی ایران"/>
              </a:rPr>
              <a:t>تاتی</a:t>
            </a:r>
            <a:r>
              <a:rPr lang="fa-IR" dirty="0" smtClean="0"/>
              <a:t> همجوار است و در درون محدوده خود دارای گونه‌هایی است.</a:t>
            </a:r>
            <a:r>
              <a:rPr lang="fa-IR" baseline="30000" dirty="0" smtClean="0">
                <a:hlinkClick r:id="rId13"/>
              </a:rPr>
              <a:t>[۵]</a:t>
            </a:r>
            <a:r>
              <a:rPr lang="fa-IR" dirty="0" smtClean="0"/>
              <a:t> </a:t>
            </a:r>
          </a:p>
          <a:p>
            <a:pPr algn="r" rtl="1"/>
            <a:r>
              <a:rPr lang="fa-IR" dirty="0" smtClean="0"/>
              <a:t>زبان گیلکی از گروه </a:t>
            </a:r>
            <a:r>
              <a:rPr lang="fa-IR" dirty="0" smtClean="0">
                <a:hlinkClick r:id="rId14" tooltip="زبان‌های شمال غربی ایرانی"/>
              </a:rPr>
              <a:t>زبان‌های شمال غربی ایرانی</a:t>
            </a:r>
            <a:r>
              <a:rPr lang="fa-IR" dirty="0" smtClean="0"/>
              <a:t> و در مجموع زبان‌های حاشیه خزر است.</a:t>
            </a:r>
            <a:r>
              <a:rPr lang="fa-IR" baseline="30000" dirty="0" smtClean="0">
                <a:hlinkClick r:id="rId15"/>
              </a:rPr>
              <a:t>[۶]</a:t>
            </a:r>
            <a:r>
              <a:rPr lang="fa-IR" dirty="0" smtClean="0"/>
              <a:t> علاوه بر گیلکی این خانواده شامل زبانهای </a:t>
            </a:r>
            <a:r>
              <a:rPr lang="fa-IR" dirty="0" smtClean="0">
                <a:hlinkClick r:id="rId11" tooltip="زبان تالشی"/>
              </a:rPr>
              <a:t>تالشی</a:t>
            </a:r>
            <a:r>
              <a:rPr lang="fa-IR" dirty="0" smtClean="0"/>
              <a:t>، </a:t>
            </a:r>
            <a:r>
              <a:rPr lang="fa-IR" dirty="0" smtClean="0">
                <a:hlinkClick r:id="rId10" tooltip="زبان مازندرانی"/>
              </a:rPr>
              <a:t>مازندرانی</a:t>
            </a:r>
            <a:r>
              <a:rPr lang="fa-IR" dirty="0" smtClean="0"/>
              <a:t> و </a:t>
            </a:r>
            <a:r>
              <a:rPr lang="fa-IR" dirty="0" smtClean="0">
                <a:hlinkClick r:id="rId12" tooltip="زبان تاتی ایران"/>
              </a:rPr>
              <a:t>تاتی</a:t>
            </a:r>
            <a:r>
              <a:rPr lang="fa-IR" dirty="0" smtClean="0"/>
              <a:t> می‌باشند.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79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سوغات_رودسر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/>
              <a:t>شهرستان رودسر رتبه نخست تولید گل گاوزبان استان و کشور را به خود اختصاص داده است.</a:t>
            </a:r>
          </a:p>
          <a:p>
            <a:pPr algn="r" rtl="1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گل گاو زبان در طب سنتی از گذشته‌های دور تاکنون در ایران مصرف فراوان داشته است و از نظر طب سنتی ، برگ و گل گاو زبان با طبیعت گرم دارای اثر نشاط آور ، مقوی قلب و اعصاب و شاداب کننده رخساره است .</a:t>
            </a:r>
          </a:p>
          <a:p>
            <a:pPr algn="r" rtl="1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در طب سنتی مصرف این گیاه دارویی برای ناراحتی‌های تنفسی به ویژه در رفع عوارض گریپ و سرماخوردگی درمان بیماری‌های کلیوی به ویژه ورم کلیه مفید است .</a:t>
            </a:r>
          </a:p>
          <a:p>
            <a:pPr algn="r" rtl="1"/>
            <a:r>
              <a:rPr lang="fa-IR" smtClean="0">
                <a:cs typeface="B Titr" panose="00000700000000000000" pitchFamily="2" charset="-78"/>
              </a:rPr>
              <a:t>از صنایع دستی گیلان و رود سر استفاده و دیدن کنید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8670701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16</TotalTime>
  <Words>234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 Titr</vt:lpstr>
      <vt:lpstr>Century Gothic</vt:lpstr>
      <vt:lpstr>Tahoma</vt:lpstr>
      <vt:lpstr>Wingdings 2</vt:lpstr>
      <vt:lpstr>Quotable</vt:lpstr>
      <vt:lpstr>اجتماعی</vt:lpstr>
      <vt:lpstr>آداب و رسوم کهن رود سر</vt:lpstr>
      <vt:lpstr>آداب و رسوم کهن رودسر</vt:lpstr>
      <vt:lpstr>آداب و رسوم کهن رودسر</vt:lpstr>
      <vt:lpstr>آداب ورسوم کهن رودسر</vt:lpstr>
      <vt:lpstr>زبان رود سر یا همان زبان گیلان زبان گیلکی می باشد</vt:lpstr>
      <vt:lpstr>سوغات_رودسر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اجتماعی</dc:title>
  <dc:creator>Lenovo</dc:creator>
  <cp:lastModifiedBy>Lenovo</cp:lastModifiedBy>
  <cp:revision>4</cp:revision>
  <dcterms:created xsi:type="dcterms:W3CDTF">2019-03-25T06:13:17Z</dcterms:created>
  <dcterms:modified xsi:type="dcterms:W3CDTF">2019-04-04T12:17:28Z</dcterms:modified>
</cp:coreProperties>
</file>