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sldIdLst>
    <p:sldId id="256" r:id="rId2"/>
    <p:sldId id="261" r:id="rId3"/>
    <p:sldId id="265" r:id="rId4"/>
    <p:sldId id="257" r:id="rId5"/>
    <p:sldId id="262" r:id="rId6"/>
    <p:sldId id="260" r:id="rId7"/>
    <p:sldId id="258" r:id="rId8"/>
    <p:sldId id="266" r:id="rId9"/>
    <p:sldId id="263" r:id="rId10"/>
    <p:sldId id="267" r:id="rId11"/>
    <p:sldId id="264" r:id="rId12"/>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snapToGrid="0">
      <p:cViewPr varScale="1">
        <p:scale>
          <a:sx n="79" d="100"/>
          <a:sy n="79" d="100"/>
        </p:scale>
        <p:origin x="126"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0CD5F-6106-8438-F441-6F84093891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1237C3CB-6DA8-D2FE-768E-63A26E8957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01052285-76DE-48FC-EFA3-296DD1C35BB3}"/>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5" name="Footer Placeholder 4">
            <a:extLst>
              <a:ext uri="{FF2B5EF4-FFF2-40B4-BE49-F238E27FC236}">
                <a16:creationId xmlns:a16="http://schemas.microsoft.com/office/drawing/2014/main" id="{3EC1BA9D-D2D5-7280-7C6A-ADB4D6C6170A}"/>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94F50083-9ABB-F9B0-E963-6BF4F6179C13}"/>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3878783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E9344-D167-850D-352E-4608733F73BD}"/>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B9B099FE-6DD9-9446-C809-FC8B2CD618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B838AC92-1104-26EE-6C9F-7D93C9803E8F}"/>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5" name="Footer Placeholder 4">
            <a:extLst>
              <a:ext uri="{FF2B5EF4-FFF2-40B4-BE49-F238E27FC236}">
                <a16:creationId xmlns:a16="http://schemas.microsoft.com/office/drawing/2014/main" id="{7AD2E8FD-6E3D-A822-EF35-3B975052EF06}"/>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E5185BB4-4F10-BFBE-DD11-0E9BEBAD9440}"/>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190976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2D5053-1A59-9FB8-77E8-5258C6E1F1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E2638661-8C62-BD60-3930-AFC411BE01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89C022B8-6335-3CAD-8F8D-178AC8BEF399}"/>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5" name="Footer Placeholder 4">
            <a:extLst>
              <a:ext uri="{FF2B5EF4-FFF2-40B4-BE49-F238E27FC236}">
                <a16:creationId xmlns:a16="http://schemas.microsoft.com/office/drawing/2014/main" id="{4F524D5F-C6F9-A99F-CE5D-3C4AA2EB7B4C}"/>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0C6D4836-5B2A-487F-10CB-377DF3FF5677}"/>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1500492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3D376-218F-7D83-C87A-FB5312BDD56A}"/>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E0C5E67A-C8B6-65AD-3D25-76634B0773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445F6978-6BB7-7C78-5C09-DFCDB9458A52}"/>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5" name="Footer Placeholder 4">
            <a:extLst>
              <a:ext uri="{FF2B5EF4-FFF2-40B4-BE49-F238E27FC236}">
                <a16:creationId xmlns:a16="http://schemas.microsoft.com/office/drawing/2014/main" id="{F25E7828-69F8-F802-9F93-D42112ACF774}"/>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C8DFFE69-039D-4DBE-38D9-4DE4F87DC042}"/>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3729856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AB2D6-79AE-8A98-858F-F5825172FB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E2B86869-CB0C-2AEB-79A4-2D0A7186C5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911439-9DD1-6233-5AC6-EB6C3BC5E2EF}"/>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5" name="Footer Placeholder 4">
            <a:extLst>
              <a:ext uri="{FF2B5EF4-FFF2-40B4-BE49-F238E27FC236}">
                <a16:creationId xmlns:a16="http://schemas.microsoft.com/office/drawing/2014/main" id="{6C506B5A-73DA-CC19-757D-ECB9FA443D1E}"/>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C247B20B-572A-1F5B-D2C1-8DA3D1D2C224}"/>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1794499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1E72C-80AB-23D4-7942-D392875DF318}"/>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E053101F-5BD4-20DA-CC2F-47EF578767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2DDB8F47-F0C3-F7C5-7CCB-2E7D13B189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D956F1FF-3784-9C53-0725-C2B40890220B}"/>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6" name="Footer Placeholder 5">
            <a:extLst>
              <a:ext uri="{FF2B5EF4-FFF2-40B4-BE49-F238E27FC236}">
                <a16:creationId xmlns:a16="http://schemas.microsoft.com/office/drawing/2014/main" id="{0B63B120-FA58-5352-7B15-CD125FDFA720}"/>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4C9A10F5-2738-27B4-74B6-4AEF0A5B6A5F}"/>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1631878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E523F-7E4C-D870-CAA9-9ADB5266F518}"/>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1F9884DF-7DFD-B8ED-F264-8876B5C500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692BEB-8EE6-F8F2-6F13-D76FB7420F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5230903F-7534-0C16-834D-8FE86AF6EB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30A7AF-8C44-B19F-89CF-CC9F519B71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2DE05A65-A7E5-B9D8-4BA2-3037DEBD1631}"/>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8" name="Footer Placeholder 7">
            <a:extLst>
              <a:ext uri="{FF2B5EF4-FFF2-40B4-BE49-F238E27FC236}">
                <a16:creationId xmlns:a16="http://schemas.microsoft.com/office/drawing/2014/main" id="{A310383C-6B2E-E9C9-B80A-3AB139A43F00}"/>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527AD68D-DCD5-9B5F-DE45-EB71056635A9}"/>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286185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97172-301E-878C-4FE4-9A13C0A1E92F}"/>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033D5D45-F681-C5D2-F6A5-4888F53C16B9}"/>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4" name="Footer Placeholder 3">
            <a:extLst>
              <a:ext uri="{FF2B5EF4-FFF2-40B4-BE49-F238E27FC236}">
                <a16:creationId xmlns:a16="http://schemas.microsoft.com/office/drawing/2014/main" id="{ACC3438E-AAA4-3777-2100-A6D259B15933}"/>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182D764C-C22F-05DF-5A97-052E0ED04977}"/>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1933357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F6114D-A964-34B5-2957-02B24298FF13}"/>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3" name="Footer Placeholder 2">
            <a:extLst>
              <a:ext uri="{FF2B5EF4-FFF2-40B4-BE49-F238E27FC236}">
                <a16:creationId xmlns:a16="http://schemas.microsoft.com/office/drawing/2014/main" id="{098CE3BA-555F-EA03-12BC-BF670EBA345B}"/>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3EC63CDF-5ECF-F4FF-C1DA-C1BBD8FCE100}"/>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3332125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18C82-3FA3-A6DE-748F-63F347B670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0E7E87A1-7AF7-2F22-6F11-AE719B8EF6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E799193E-DD90-4992-F301-65018062B0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4A0800-AE10-2856-049B-01B55FFBEECB}"/>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6" name="Footer Placeholder 5">
            <a:extLst>
              <a:ext uri="{FF2B5EF4-FFF2-40B4-BE49-F238E27FC236}">
                <a16:creationId xmlns:a16="http://schemas.microsoft.com/office/drawing/2014/main" id="{F43F7AC7-1D06-1465-3E41-C697814FC7EA}"/>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8C15B566-BD69-99C8-FCED-A0664D78C522}"/>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3068030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E745A-8438-9C7D-CD5F-D428D32191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6FA4398D-0645-6EAE-1C02-5C240313A9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CD264E61-C743-FBBE-ECFE-94B466F87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0FA80E-31DF-7D34-D680-B2E8A7567867}"/>
              </a:ext>
            </a:extLst>
          </p:cNvPr>
          <p:cNvSpPr>
            <a:spLocks noGrp="1"/>
          </p:cNvSpPr>
          <p:nvPr>
            <p:ph type="dt" sz="half" idx="10"/>
          </p:nvPr>
        </p:nvSpPr>
        <p:spPr/>
        <p:txBody>
          <a:bodyPr/>
          <a:lstStyle/>
          <a:p>
            <a:fld id="{81B5004C-C8A7-48C5-8A86-1D37BCB43F91}" type="datetimeFigureOut">
              <a:rPr lang="fa-IR" smtClean="0"/>
              <a:t>04/08/1444</a:t>
            </a:fld>
            <a:endParaRPr lang="fa-IR"/>
          </a:p>
        </p:txBody>
      </p:sp>
      <p:sp>
        <p:nvSpPr>
          <p:cNvPr id="6" name="Footer Placeholder 5">
            <a:extLst>
              <a:ext uri="{FF2B5EF4-FFF2-40B4-BE49-F238E27FC236}">
                <a16:creationId xmlns:a16="http://schemas.microsoft.com/office/drawing/2014/main" id="{954BAA46-408B-BEBD-E805-FA8701C52156}"/>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4E0F3419-3C40-6410-A94E-5F736852D7FB}"/>
              </a:ext>
            </a:extLst>
          </p:cNvPr>
          <p:cNvSpPr>
            <a:spLocks noGrp="1"/>
          </p:cNvSpPr>
          <p:nvPr>
            <p:ph type="sldNum" sz="quarter" idx="12"/>
          </p:nvPr>
        </p:nvSpPr>
        <p:spPr/>
        <p:txBody>
          <a:bodyPr/>
          <a:lstStyle/>
          <a:p>
            <a:fld id="{5A759CDB-8D98-4B76-B544-C83B2053A2D5}" type="slidenum">
              <a:rPr lang="fa-IR" smtClean="0"/>
              <a:t>‹#›</a:t>
            </a:fld>
            <a:endParaRPr lang="fa-IR"/>
          </a:p>
        </p:txBody>
      </p:sp>
    </p:spTree>
    <p:extLst>
      <p:ext uri="{BB962C8B-B14F-4D97-AF65-F5344CB8AC3E}">
        <p14:creationId xmlns:p14="http://schemas.microsoft.com/office/powerpoint/2010/main" val="3521110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8437AB-23A2-6CBB-ED2D-845D226870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880E5076-7DE0-D36C-F3F9-98F8505A27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6431B0CE-0052-5FD9-579C-9C23978048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B5004C-C8A7-48C5-8A86-1D37BCB43F91}" type="datetimeFigureOut">
              <a:rPr lang="fa-IR" smtClean="0"/>
              <a:t>04/08/1444</a:t>
            </a:fld>
            <a:endParaRPr lang="fa-IR"/>
          </a:p>
        </p:txBody>
      </p:sp>
      <p:sp>
        <p:nvSpPr>
          <p:cNvPr id="5" name="Footer Placeholder 4">
            <a:extLst>
              <a:ext uri="{FF2B5EF4-FFF2-40B4-BE49-F238E27FC236}">
                <a16:creationId xmlns:a16="http://schemas.microsoft.com/office/drawing/2014/main" id="{C4A44549-9A24-A0FE-1E92-D8D3085922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74500823-5D46-BC80-E229-9DF4B6E186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759CDB-8D98-4B76-B544-C83B2053A2D5}" type="slidenum">
              <a:rPr lang="fa-IR" smtClean="0"/>
              <a:t>‹#›</a:t>
            </a:fld>
            <a:endParaRPr lang="fa-IR"/>
          </a:p>
        </p:txBody>
      </p:sp>
    </p:spTree>
    <p:extLst>
      <p:ext uri="{BB962C8B-B14F-4D97-AF65-F5344CB8AC3E}">
        <p14:creationId xmlns:p14="http://schemas.microsoft.com/office/powerpoint/2010/main" val="3148825181"/>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eb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web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66C400-EE48-7621-4B7B-4F86E02044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Title 1">
            <a:extLst>
              <a:ext uri="{FF2B5EF4-FFF2-40B4-BE49-F238E27FC236}">
                <a16:creationId xmlns:a16="http://schemas.microsoft.com/office/drawing/2014/main" id="{ECFBD6E6-F1BB-A879-2B9D-04E77603859A}"/>
              </a:ext>
            </a:extLst>
          </p:cNvPr>
          <p:cNvSpPr>
            <a:spLocks noGrp="1"/>
          </p:cNvSpPr>
          <p:nvPr>
            <p:ph type="ctrTitle"/>
          </p:nvPr>
        </p:nvSpPr>
        <p:spPr>
          <a:xfrm>
            <a:off x="4735597" y="320285"/>
            <a:ext cx="2720803" cy="1646302"/>
          </a:xfrm>
        </p:spPr>
        <p:txBody>
          <a:bodyPr/>
          <a:lstStyle/>
          <a:p>
            <a:r>
              <a:rPr lang="fa-IR" sz="9600" dirty="0">
                <a:cs typeface="B Koodak" panose="00000700000000000000" pitchFamily="2" charset="-78"/>
              </a:rPr>
              <a:t>نجوم</a:t>
            </a:r>
          </a:p>
        </p:txBody>
      </p:sp>
      <p:sp>
        <p:nvSpPr>
          <p:cNvPr id="3" name="Subtitle 2">
            <a:extLst>
              <a:ext uri="{FF2B5EF4-FFF2-40B4-BE49-F238E27FC236}">
                <a16:creationId xmlns:a16="http://schemas.microsoft.com/office/drawing/2014/main" id="{6B996355-3599-3289-D29F-9E3685DB04AB}"/>
              </a:ext>
            </a:extLst>
          </p:cNvPr>
          <p:cNvSpPr>
            <a:spLocks noGrp="1"/>
          </p:cNvSpPr>
          <p:nvPr>
            <p:ph type="subTitle" idx="1"/>
          </p:nvPr>
        </p:nvSpPr>
        <p:spPr>
          <a:xfrm>
            <a:off x="4735597" y="5509802"/>
            <a:ext cx="2447968" cy="767568"/>
          </a:xfrm>
        </p:spPr>
        <p:txBody>
          <a:bodyPr>
            <a:normAutofit/>
          </a:bodyPr>
          <a:lstStyle/>
          <a:p>
            <a:r>
              <a:rPr lang="fa-IR" sz="3200" dirty="0">
                <a:cs typeface="B Tabassom" panose="00000400000000000000" pitchFamily="2" charset="-78"/>
              </a:rPr>
              <a:t>فاطمه دادگستر نیا</a:t>
            </a:r>
          </a:p>
        </p:txBody>
      </p:sp>
      <p:pic>
        <p:nvPicPr>
          <p:cNvPr id="2050" name="Picture 2" descr="پس زمینه بامزه کارتونی فضانورد و منظومه | باک">
            <a:extLst>
              <a:ext uri="{FF2B5EF4-FFF2-40B4-BE49-F238E27FC236}">
                <a16:creationId xmlns:a16="http://schemas.microsoft.com/office/drawing/2014/main" id="{105477E5-DCC4-28FB-3F85-16033E1A56B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836" b="9153"/>
          <a:stretch/>
        </p:blipFill>
        <p:spPr bwMode="auto">
          <a:xfrm>
            <a:off x="4176284" y="2222168"/>
            <a:ext cx="3566593" cy="30320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14571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FB506D5-C3D6-3CF2-2B9E-75A2C586EC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5" name="TextBox 4">
            <a:extLst>
              <a:ext uri="{FF2B5EF4-FFF2-40B4-BE49-F238E27FC236}">
                <a16:creationId xmlns:a16="http://schemas.microsoft.com/office/drawing/2014/main" id="{B76C18C5-00D1-FCB4-E582-EA64B5F09047}"/>
              </a:ext>
            </a:extLst>
          </p:cNvPr>
          <p:cNvSpPr txBox="1"/>
          <p:nvPr/>
        </p:nvSpPr>
        <p:spPr>
          <a:xfrm>
            <a:off x="225468" y="588723"/>
            <a:ext cx="11511420" cy="5416868"/>
          </a:xfrm>
          <a:prstGeom prst="rect">
            <a:avLst/>
          </a:prstGeom>
          <a:noFill/>
        </p:spPr>
        <p:txBody>
          <a:bodyPr wrap="square">
            <a:spAutoFit/>
          </a:bodyPr>
          <a:lstStyle/>
          <a:p>
            <a:pPr algn="r" rtl="1" fontAlgn="base">
              <a:lnSpc>
                <a:spcPct val="200000"/>
              </a:lnSpc>
            </a:pPr>
            <a:r>
              <a:rPr lang="fa-IR" sz="2800" b="1" i="0" dirty="0">
                <a:solidFill>
                  <a:srgbClr val="333333"/>
                </a:solidFill>
                <a:effectLst/>
                <a:latin typeface="Byekan"/>
                <a:cs typeface="B Koodak" panose="00000700000000000000" pitchFamily="2" charset="-78"/>
              </a:rPr>
              <a:t>۴. </a:t>
            </a:r>
            <a:r>
              <a:rPr lang="fa-IR" sz="3200" b="1" dirty="0" err="1">
                <a:solidFill>
                  <a:srgbClr val="006666"/>
                </a:solidFill>
                <a:effectLst>
                  <a:outerShdw blurRad="38100" dist="38100" dir="2700000" algn="tl">
                    <a:srgbClr val="000000">
                      <a:alpha val="43137"/>
                    </a:srgbClr>
                  </a:outerShdw>
                </a:effectLst>
                <a:latin typeface="Byekan"/>
                <a:cs typeface="B Koodak" panose="00000700000000000000" pitchFamily="2" charset="-78"/>
              </a:rPr>
              <a:t>مريخ</a:t>
            </a:r>
            <a:r>
              <a:rPr lang="fa-IR" sz="3200" b="1" dirty="0">
                <a:solidFill>
                  <a:srgbClr val="006666"/>
                </a:solidFill>
                <a:effectLst>
                  <a:outerShdw blurRad="38100" dist="38100" dir="2700000" algn="tl">
                    <a:srgbClr val="000000">
                      <a:alpha val="43137"/>
                    </a:srgbClr>
                  </a:outerShdw>
                </a:effectLst>
                <a:latin typeface="Byekan"/>
                <a:cs typeface="B Koodak" panose="00000700000000000000" pitchFamily="2" charset="-78"/>
              </a:rPr>
              <a:t>:</a:t>
            </a:r>
            <a:r>
              <a:rPr lang="fa-IR" sz="3200" b="1" dirty="0">
                <a:solidFill>
                  <a:srgbClr val="006666"/>
                </a:solidFill>
                <a:latin typeface="Byekan"/>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مريخ</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چهارمين</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سياره</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نزديك</a:t>
            </a:r>
            <a:r>
              <a:rPr lang="fa-IR" sz="2800" b="0" i="0" dirty="0">
                <a:solidFill>
                  <a:srgbClr val="333333"/>
                </a:solidFill>
                <a:effectLst/>
                <a:latin typeface="Geneva"/>
                <a:cs typeface="B Koodak" panose="00000700000000000000" pitchFamily="2" charset="-78"/>
              </a:rPr>
              <a:t> به </a:t>
            </a:r>
            <a:r>
              <a:rPr lang="fa-IR" sz="2800" b="0" i="0" dirty="0" err="1">
                <a:solidFill>
                  <a:srgbClr val="333333"/>
                </a:solidFill>
                <a:effectLst/>
                <a:latin typeface="Geneva"/>
                <a:cs typeface="B Koodak" panose="00000700000000000000" pitchFamily="2" charset="-78"/>
              </a:rPr>
              <a:t>خورشيد</a:t>
            </a:r>
            <a:r>
              <a:rPr lang="fa-IR" sz="2800" b="0" i="0" dirty="0">
                <a:solidFill>
                  <a:srgbClr val="333333"/>
                </a:solidFill>
                <a:effectLst/>
                <a:latin typeface="Geneva"/>
                <a:cs typeface="B Koodak" panose="00000700000000000000" pitchFamily="2" charset="-78"/>
              </a:rPr>
              <a:t> است. </a:t>
            </a:r>
            <a:r>
              <a:rPr lang="fa-IR" sz="2800" b="0" i="0" dirty="0" err="1">
                <a:solidFill>
                  <a:srgbClr val="333333"/>
                </a:solidFill>
                <a:effectLst/>
                <a:latin typeface="Geneva"/>
                <a:cs typeface="B Koodak" panose="00000700000000000000" pitchFamily="2" charset="-78"/>
              </a:rPr>
              <a:t>مريخ</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يك</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سياره</a:t>
            </a:r>
            <a:r>
              <a:rPr lang="fa-IR" sz="2800" b="0" i="0" dirty="0">
                <a:solidFill>
                  <a:srgbClr val="333333"/>
                </a:solidFill>
                <a:effectLst/>
                <a:latin typeface="Geneva"/>
                <a:cs typeface="B Koodak" panose="00000700000000000000" pitchFamily="2" charset="-78"/>
              </a:rPr>
              <a:t> نارنجی ست. </a:t>
            </a:r>
          </a:p>
          <a:p>
            <a:pPr algn="r" rtl="1" fontAlgn="base">
              <a:lnSpc>
                <a:spcPct val="200000"/>
              </a:lnSpc>
            </a:pPr>
            <a:r>
              <a:rPr lang="fa-IR" sz="2800" b="1" i="0" dirty="0">
                <a:solidFill>
                  <a:srgbClr val="333333"/>
                </a:solidFill>
                <a:effectLst/>
                <a:latin typeface="Byekan"/>
                <a:cs typeface="B Koodak" panose="00000700000000000000" pitchFamily="2" charset="-78"/>
              </a:rPr>
              <a:t>۵.</a:t>
            </a:r>
            <a:r>
              <a:rPr lang="fa-IR" sz="3200" b="1" i="0" dirty="0">
                <a:solidFill>
                  <a:srgbClr val="333333"/>
                </a:solidFill>
                <a:effectLst/>
                <a:latin typeface="Byekan"/>
                <a:cs typeface="B Koodak" panose="00000700000000000000" pitchFamily="2" charset="-78"/>
              </a:rPr>
              <a:t> </a:t>
            </a:r>
            <a:r>
              <a:rPr lang="fa-IR" sz="3200" b="1" i="0" dirty="0" err="1">
                <a:solidFill>
                  <a:srgbClr val="006666"/>
                </a:solidFill>
                <a:effectLst>
                  <a:outerShdw blurRad="38100" dist="38100" dir="2700000" algn="tl">
                    <a:srgbClr val="000000">
                      <a:alpha val="43137"/>
                    </a:srgbClr>
                  </a:outerShdw>
                </a:effectLst>
                <a:latin typeface="Byekan"/>
                <a:cs typeface="B Koodak" panose="00000700000000000000" pitchFamily="2" charset="-78"/>
              </a:rPr>
              <a:t>مشتري</a:t>
            </a:r>
            <a:r>
              <a:rPr lang="fa-IR" sz="3200" b="0" i="0" dirty="0">
                <a:solidFill>
                  <a:srgbClr val="006666"/>
                </a:solidFill>
                <a:effectLst/>
                <a:latin typeface="Geneva"/>
                <a:cs typeface="B Koodak" panose="00000700000000000000" pitchFamily="2" charset="-78"/>
              </a:rPr>
              <a:t>: </a:t>
            </a:r>
            <a:r>
              <a:rPr lang="fa-IR" sz="2800" b="0" i="0" dirty="0">
                <a:solidFill>
                  <a:srgbClr val="333333"/>
                </a:solidFill>
                <a:effectLst/>
                <a:latin typeface="Geneva"/>
                <a:cs typeface="B Koodak" panose="00000700000000000000" pitchFamily="2" charset="-78"/>
              </a:rPr>
              <a:t>مشتری </a:t>
            </a:r>
            <a:r>
              <a:rPr lang="fa-IR" sz="2800" b="0" i="0" dirty="0" err="1">
                <a:solidFill>
                  <a:srgbClr val="333333"/>
                </a:solidFill>
                <a:effectLst/>
                <a:latin typeface="Geneva"/>
                <a:cs typeface="B Koodak" panose="00000700000000000000" pitchFamily="2" charset="-78"/>
              </a:rPr>
              <a:t>پنجمين</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سياره</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نزديك</a:t>
            </a:r>
            <a:r>
              <a:rPr lang="fa-IR" sz="2800" b="0" i="0" dirty="0">
                <a:solidFill>
                  <a:srgbClr val="333333"/>
                </a:solidFill>
                <a:effectLst/>
                <a:latin typeface="Geneva"/>
                <a:cs typeface="B Koodak" panose="00000700000000000000" pitchFamily="2" charset="-78"/>
              </a:rPr>
              <a:t> به </a:t>
            </a:r>
            <a:r>
              <a:rPr lang="fa-IR" sz="2800" b="0" i="0" dirty="0" err="1">
                <a:solidFill>
                  <a:srgbClr val="333333"/>
                </a:solidFill>
                <a:effectLst/>
                <a:latin typeface="Geneva"/>
                <a:cs typeface="B Koodak" panose="00000700000000000000" pitchFamily="2" charset="-78"/>
              </a:rPr>
              <a:t>خورشيد</a:t>
            </a:r>
            <a:r>
              <a:rPr lang="fa-IR" sz="2800" b="0" i="0" dirty="0">
                <a:solidFill>
                  <a:srgbClr val="333333"/>
                </a:solidFill>
                <a:effectLst/>
                <a:latin typeface="Geneva"/>
                <a:cs typeface="B Koodak" panose="00000700000000000000" pitchFamily="2" charset="-78"/>
              </a:rPr>
              <a:t> است. </a:t>
            </a:r>
            <a:r>
              <a:rPr lang="fa-IR" sz="2800" b="0" i="0" dirty="0" err="1">
                <a:solidFill>
                  <a:srgbClr val="333333"/>
                </a:solidFill>
                <a:effectLst/>
                <a:latin typeface="Geneva"/>
                <a:cs typeface="B Koodak" panose="00000700000000000000" pitchFamily="2" charset="-78"/>
              </a:rPr>
              <a:t>اين</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سياره</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بسيار</a:t>
            </a:r>
            <a:r>
              <a:rPr lang="fa-IR" sz="2800" b="0" i="0" dirty="0">
                <a:solidFill>
                  <a:srgbClr val="333333"/>
                </a:solidFill>
                <a:effectLst/>
                <a:latin typeface="Geneva"/>
                <a:cs typeface="B Koodak" panose="00000700000000000000" pitchFamily="2" charset="-78"/>
              </a:rPr>
              <a:t> بزرگ </a:t>
            </a:r>
            <a:r>
              <a:rPr lang="fa-IR" sz="2800" b="0" i="0" dirty="0" err="1">
                <a:solidFill>
                  <a:srgbClr val="333333"/>
                </a:solidFill>
                <a:effectLst/>
                <a:latin typeface="Geneva"/>
                <a:cs typeface="B Koodak" panose="00000700000000000000" pitchFamily="2" charset="-78"/>
              </a:rPr>
              <a:t>كه</a:t>
            </a:r>
            <a:r>
              <a:rPr lang="fa-IR" sz="2800" b="0" i="0" dirty="0">
                <a:solidFill>
                  <a:srgbClr val="333333"/>
                </a:solidFill>
                <a:effectLst/>
                <a:latin typeface="Geneva"/>
                <a:cs typeface="B Koodak" panose="00000700000000000000" pitchFamily="2" charset="-78"/>
              </a:rPr>
              <a:t> گازی است بزرگ </a:t>
            </a:r>
            <a:r>
              <a:rPr lang="fa-IR" sz="2800" b="0" i="0" dirty="0" err="1">
                <a:solidFill>
                  <a:srgbClr val="333333"/>
                </a:solidFill>
                <a:effectLst/>
                <a:latin typeface="Geneva"/>
                <a:cs typeface="B Koodak" panose="00000700000000000000" pitchFamily="2" charset="-78"/>
              </a:rPr>
              <a:t>ترين</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سياره</a:t>
            </a:r>
            <a:r>
              <a:rPr lang="fa-IR" sz="2800" b="0" i="0" dirty="0">
                <a:solidFill>
                  <a:srgbClr val="333333"/>
                </a:solidFill>
                <a:effectLst/>
                <a:latin typeface="Geneva"/>
                <a:cs typeface="B Koodak" panose="00000700000000000000" pitchFamily="2" charset="-78"/>
              </a:rPr>
              <a:t> منظومه شمسی ما است.</a:t>
            </a:r>
          </a:p>
          <a:p>
            <a:pPr algn="r" rtl="1" fontAlgn="base">
              <a:lnSpc>
                <a:spcPct val="200000"/>
              </a:lnSpc>
            </a:pPr>
            <a:r>
              <a:rPr lang="fa-IR" sz="2800" b="1" i="0" dirty="0">
                <a:solidFill>
                  <a:srgbClr val="333333"/>
                </a:solidFill>
                <a:effectLst/>
                <a:latin typeface="Byekan"/>
                <a:cs typeface="B Koodak" panose="00000700000000000000" pitchFamily="2" charset="-78"/>
              </a:rPr>
              <a:t>۶. </a:t>
            </a:r>
            <a:r>
              <a:rPr lang="fa-IR" sz="3200" b="1" dirty="0">
                <a:solidFill>
                  <a:srgbClr val="006666"/>
                </a:solidFill>
                <a:effectLst>
                  <a:outerShdw blurRad="38100" dist="38100" dir="2700000" algn="tl">
                    <a:srgbClr val="000000">
                      <a:alpha val="43137"/>
                    </a:srgbClr>
                  </a:outerShdw>
                </a:effectLst>
                <a:latin typeface="Byekan"/>
                <a:cs typeface="B Koodak" panose="00000700000000000000" pitchFamily="2" charset="-78"/>
              </a:rPr>
              <a:t>زحل:</a:t>
            </a:r>
            <a:r>
              <a:rPr lang="fa-IR" sz="3200" b="1" dirty="0">
                <a:solidFill>
                  <a:srgbClr val="006666"/>
                </a:solidFill>
                <a:latin typeface="Byekan"/>
                <a:cs typeface="B Koodak" panose="00000700000000000000" pitchFamily="2" charset="-78"/>
              </a:rPr>
              <a:t> </a:t>
            </a:r>
            <a:r>
              <a:rPr lang="fa-IR" sz="2800" b="0" i="0" dirty="0">
                <a:solidFill>
                  <a:srgbClr val="333333"/>
                </a:solidFill>
                <a:effectLst/>
                <a:latin typeface="Geneva"/>
                <a:cs typeface="B Koodak" panose="00000700000000000000" pitchFamily="2" charset="-78"/>
              </a:rPr>
              <a:t>زحل </a:t>
            </a:r>
            <a:r>
              <a:rPr lang="fa-IR" sz="2800" b="0" i="0" dirty="0" err="1">
                <a:solidFill>
                  <a:srgbClr val="333333"/>
                </a:solidFill>
                <a:effectLst/>
                <a:latin typeface="Geneva"/>
                <a:cs typeface="B Koodak" panose="00000700000000000000" pitchFamily="2" charset="-78"/>
              </a:rPr>
              <a:t>ششمين</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سياره</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نزديك</a:t>
            </a:r>
            <a:r>
              <a:rPr lang="fa-IR" sz="2800" b="0" i="0" dirty="0">
                <a:solidFill>
                  <a:srgbClr val="333333"/>
                </a:solidFill>
                <a:effectLst/>
                <a:latin typeface="Geneva"/>
                <a:cs typeface="B Koodak" panose="00000700000000000000" pitchFamily="2" charset="-78"/>
              </a:rPr>
              <a:t> به </a:t>
            </a:r>
            <a:r>
              <a:rPr lang="fa-IR" sz="2800" b="0" i="0" dirty="0" err="1">
                <a:solidFill>
                  <a:srgbClr val="333333"/>
                </a:solidFill>
                <a:effectLst/>
                <a:latin typeface="Geneva"/>
                <a:cs typeface="B Koodak" panose="00000700000000000000" pitchFamily="2" charset="-78"/>
              </a:rPr>
              <a:t>خورشيد</a:t>
            </a:r>
            <a:r>
              <a:rPr lang="fa-IR" sz="2800" b="0" i="0" dirty="0">
                <a:solidFill>
                  <a:srgbClr val="333333"/>
                </a:solidFill>
                <a:effectLst/>
                <a:latin typeface="Geneva"/>
                <a:cs typeface="B Koodak" panose="00000700000000000000" pitchFamily="2" charset="-78"/>
              </a:rPr>
              <a:t> است. </a:t>
            </a:r>
            <a:r>
              <a:rPr lang="fa-IR" sz="2800" b="0" i="0" dirty="0" err="1">
                <a:solidFill>
                  <a:srgbClr val="333333"/>
                </a:solidFill>
                <a:effectLst/>
                <a:latin typeface="Geneva"/>
                <a:cs typeface="B Koodak" panose="00000700000000000000" pitchFamily="2" charset="-78"/>
              </a:rPr>
              <a:t>اين</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سياره</a:t>
            </a:r>
            <a:r>
              <a:rPr lang="fa-IR" sz="2800" b="0" i="0" dirty="0">
                <a:solidFill>
                  <a:srgbClr val="333333"/>
                </a:solidFill>
                <a:effectLst/>
                <a:latin typeface="Geneva"/>
                <a:cs typeface="B Koodak" panose="00000700000000000000" pitchFamily="2" charset="-78"/>
              </a:rPr>
              <a:t> </a:t>
            </a:r>
            <a:r>
              <a:rPr lang="fa-IR" sz="2800" b="0" i="0" dirty="0" err="1">
                <a:solidFill>
                  <a:srgbClr val="333333"/>
                </a:solidFill>
                <a:effectLst/>
                <a:latin typeface="Geneva"/>
                <a:cs typeface="B Koodak" panose="00000700000000000000" pitchFamily="2" charset="-78"/>
              </a:rPr>
              <a:t>بسيار</a:t>
            </a:r>
            <a:r>
              <a:rPr lang="fa-IR" sz="2800" b="0" i="0" dirty="0">
                <a:solidFill>
                  <a:srgbClr val="333333"/>
                </a:solidFill>
                <a:effectLst/>
                <a:latin typeface="Geneva"/>
                <a:cs typeface="B Koodak" panose="00000700000000000000" pitchFamily="2" charset="-78"/>
              </a:rPr>
              <a:t> بزرگ حلقه های </a:t>
            </a:r>
            <a:r>
              <a:rPr lang="fa-IR" sz="2800" b="0" i="0" dirty="0" err="1">
                <a:solidFill>
                  <a:srgbClr val="333333"/>
                </a:solidFill>
                <a:effectLst/>
                <a:latin typeface="Geneva"/>
                <a:cs typeface="B Koodak" panose="00000700000000000000" pitchFamily="2" charset="-78"/>
              </a:rPr>
              <a:t>زيبايی</a:t>
            </a:r>
            <a:r>
              <a:rPr lang="fa-IR" sz="2800" b="0" i="0" dirty="0">
                <a:solidFill>
                  <a:srgbClr val="333333"/>
                </a:solidFill>
                <a:effectLst/>
                <a:latin typeface="Geneva"/>
                <a:cs typeface="B Koodak" panose="00000700000000000000" pitchFamily="2" charset="-78"/>
              </a:rPr>
              <a:t> دارد </a:t>
            </a:r>
            <a:r>
              <a:rPr lang="fa-IR" sz="2800" b="0" i="0" dirty="0" err="1">
                <a:solidFill>
                  <a:srgbClr val="333333"/>
                </a:solidFill>
                <a:effectLst/>
                <a:latin typeface="Geneva"/>
                <a:cs typeface="B Koodak" panose="00000700000000000000" pitchFamily="2" charset="-78"/>
              </a:rPr>
              <a:t>كه</a:t>
            </a:r>
            <a:r>
              <a:rPr lang="fa-IR" sz="2800" b="0" i="0" dirty="0">
                <a:solidFill>
                  <a:srgbClr val="333333"/>
                </a:solidFill>
                <a:effectLst/>
                <a:latin typeface="Geneva"/>
                <a:cs typeface="B Koodak" panose="00000700000000000000" pitchFamily="2" charset="-78"/>
              </a:rPr>
              <a:t> از </a:t>
            </a:r>
            <a:r>
              <a:rPr lang="fa-IR" sz="2800" b="0" i="0" dirty="0" err="1">
                <a:solidFill>
                  <a:srgbClr val="333333"/>
                </a:solidFill>
                <a:effectLst/>
                <a:latin typeface="Geneva"/>
                <a:cs typeface="B Koodak" panose="00000700000000000000" pitchFamily="2" charset="-78"/>
              </a:rPr>
              <a:t>يخ</a:t>
            </a:r>
            <a:r>
              <a:rPr lang="fa-IR" sz="2800" b="0" i="0" dirty="0">
                <a:solidFill>
                  <a:srgbClr val="333333"/>
                </a:solidFill>
                <a:effectLst/>
                <a:latin typeface="Geneva"/>
                <a:cs typeface="B Koodak" panose="00000700000000000000" pitchFamily="2" charset="-78"/>
              </a:rPr>
              <a:t> و سنگ </a:t>
            </a:r>
            <a:r>
              <a:rPr lang="fa-IR" sz="2800" b="0" i="0" dirty="0" err="1">
                <a:solidFill>
                  <a:srgbClr val="333333"/>
                </a:solidFill>
                <a:effectLst/>
                <a:latin typeface="Geneva"/>
                <a:cs typeface="B Koodak" panose="00000700000000000000" pitchFamily="2" charset="-78"/>
              </a:rPr>
              <a:t>تشكيل</a:t>
            </a:r>
            <a:r>
              <a:rPr lang="fa-IR" sz="2800" b="0" i="0" dirty="0">
                <a:solidFill>
                  <a:srgbClr val="333333"/>
                </a:solidFill>
                <a:effectLst/>
                <a:latin typeface="Geneva"/>
                <a:cs typeface="B Koodak" panose="00000700000000000000" pitchFamily="2" charset="-78"/>
              </a:rPr>
              <a:t> شده </a:t>
            </a:r>
            <a:r>
              <a:rPr lang="fa-IR" sz="2800" b="0" i="0" dirty="0" err="1">
                <a:solidFill>
                  <a:srgbClr val="333333"/>
                </a:solidFill>
                <a:effectLst/>
                <a:latin typeface="Geneva"/>
                <a:cs typeface="B Koodak" panose="00000700000000000000" pitchFamily="2" charset="-78"/>
              </a:rPr>
              <a:t>اند</a:t>
            </a:r>
            <a:r>
              <a:rPr lang="fa-IR" sz="2800" b="0" i="0" dirty="0">
                <a:solidFill>
                  <a:srgbClr val="333333"/>
                </a:solidFill>
                <a:effectLst/>
                <a:latin typeface="Geneva"/>
                <a:cs typeface="B Koodak" panose="00000700000000000000" pitchFamily="2" charset="-78"/>
              </a:rPr>
              <a:t>.</a:t>
            </a:r>
          </a:p>
          <a:p>
            <a:pPr algn="r" rtl="1" fontAlgn="base">
              <a:lnSpc>
                <a:spcPct val="150000"/>
              </a:lnSpc>
            </a:pPr>
            <a:endParaRPr lang="fa-IR" sz="2800" b="0" i="0" dirty="0">
              <a:solidFill>
                <a:srgbClr val="333333"/>
              </a:solidFill>
              <a:effectLst/>
              <a:latin typeface="Geneva"/>
              <a:cs typeface="B Koodak" panose="00000700000000000000" pitchFamily="2" charset="-78"/>
            </a:endParaRPr>
          </a:p>
        </p:txBody>
      </p:sp>
    </p:spTree>
    <p:extLst>
      <p:ext uri="{BB962C8B-B14F-4D97-AF65-F5344CB8AC3E}">
        <p14:creationId xmlns:p14="http://schemas.microsoft.com/office/powerpoint/2010/main" val="829598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CD6F065-E1ED-1373-10DB-009842C811DC}"/>
              </a:ext>
            </a:extLst>
          </p:cNvPr>
          <p:cNvPicPr>
            <a:picLocks noChangeAspect="1"/>
          </p:cNvPicPr>
          <p:nvPr/>
        </p:nvPicPr>
        <p:blipFill rotWithShape="1">
          <a:blip r:embed="rId2">
            <a:extLst>
              <a:ext uri="{28A0092B-C50C-407E-A947-70E740481C1C}">
                <a14:useLocalDpi xmlns:a14="http://schemas.microsoft.com/office/drawing/2010/main" val="0"/>
              </a:ext>
            </a:extLst>
          </a:blip>
          <a:srcRect l="36576"/>
          <a:stretch/>
        </p:blipFill>
        <p:spPr>
          <a:xfrm>
            <a:off x="0" y="0"/>
            <a:ext cx="12192000" cy="6858000"/>
          </a:xfrm>
          <a:prstGeom prst="rect">
            <a:avLst/>
          </a:prstGeom>
        </p:spPr>
      </p:pic>
      <p:sp>
        <p:nvSpPr>
          <p:cNvPr id="5" name="TextBox 4">
            <a:extLst>
              <a:ext uri="{FF2B5EF4-FFF2-40B4-BE49-F238E27FC236}">
                <a16:creationId xmlns:a16="http://schemas.microsoft.com/office/drawing/2014/main" id="{93AFE8A8-A9F2-E470-9737-DFE8463C8ECC}"/>
              </a:ext>
            </a:extLst>
          </p:cNvPr>
          <p:cNvSpPr txBox="1"/>
          <p:nvPr/>
        </p:nvSpPr>
        <p:spPr>
          <a:xfrm>
            <a:off x="409183" y="914401"/>
            <a:ext cx="11373633" cy="4801314"/>
          </a:xfrm>
          <a:prstGeom prst="rect">
            <a:avLst/>
          </a:prstGeom>
          <a:noFill/>
        </p:spPr>
        <p:txBody>
          <a:bodyPr wrap="square">
            <a:spAutoFit/>
          </a:bodyPr>
          <a:lstStyle/>
          <a:p>
            <a:pPr algn="r" rtl="1" fontAlgn="base">
              <a:lnSpc>
                <a:spcPct val="150000"/>
              </a:lnSpc>
            </a:pPr>
            <a:r>
              <a:rPr lang="fa-IR" sz="3200" b="1" i="0" dirty="0">
                <a:solidFill>
                  <a:srgbClr val="333333"/>
                </a:solidFill>
                <a:effectLst/>
                <a:latin typeface="Byekan"/>
                <a:cs typeface="B Koodak" panose="00000700000000000000" pitchFamily="2" charset="-78"/>
              </a:rPr>
              <a:t>۷</a:t>
            </a:r>
            <a:r>
              <a:rPr lang="fa-IR" sz="3200" b="1" i="0" dirty="0">
                <a:solidFill>
                  <a:srgbClr val="006666"/>
                </a:solidFill>
                <a:effectLst/>
                <a:latin typeface="Byekan"/>
                <a:cs typeface="B Koodak" panose="00000700000000000000" pitchFamily="2" charset="-78"/>
              </a:rPr>
              <a:t>.</a:t>
            </a:r>
            <a:r>
              <a:rPr lang="fa-IR" sz="3600" b="1" i="0" dirty="0">
                <a:solidFill>
                  <a:srgbClr val="006666"/>
                </a:solidFill>
                <a:effectLst>
                  <a:outerShdw blurRad="38100" dist="38100" dir="2700000" algn="tl">
                    <a:srgbClr val="000000">
                      <a:alpha val="43137"/>
                    </a:srgbClr>
                  </a:outerShdw>
                </a:effectLst>
                <a:latin typeface="Byekan"/>
                <a:cs typeface="B Koodak" panose="00000700000000000000" pitchFamily="2" charset="-78"/>
              </a:rPr>
              <a:t>اورانوس</a:t>
            </a:r>
            <a:r>
              <a:rPr lang="fa-IR" sz="3200" b="0" i="0" dirty="0">
                <a:solidFill>
                  <a:srgbClr val="006666"/>
                </a:solidFill>
                <a:effectLst>
                  <a:outerShdw blurRad="38100" dist="38100" dir="2700000" algn="tl">
                    <a:srgbClr val="000000">
                      <a:alpha val="43137"/>
                    </a:srgbClr>
                  </a:outerShdw>
                </a:effectLst>
                <a:latin typeface="Geneva"/>
                <a:cs typeface="B Koodak" panose="00000700000000000000" pitchFamily="2" charset="-78"/>
              </a:rPr>
              <a:t>: </a:t>
            </a:r>
            <a:r>
              <a:rPr lang="fa-IR" sz="3200" dirty="0">
                <a:solidFill>
                  <a:srgbClr val="333333"/>
                </a:solidFill>
                <a:effectLst/>
                <a:latin typeface="Geneva"/>
                <a:cs typeface="B Koodak" panose="00000700000000000000" pitchFamily="2" charset="-78"/>
              </a:rPr>
              <a:t>اورانوس </a:t>
            </a:r>
            <a:r>
              <a:rPr lang="fa-IR" sz="3200" dirty="0" err="1">
                <a:solidFill>
                  <a:srgbClr val="333333"/>
                </a:solidFill>
                <a:effectLst/>
                <a:latin typeface="Geneva"/>
                <a:cs typeface="B Koodak" panose="00000700000000000000" pitchFamily="2" charset="-78"/>
              </a:rPr>
              <a:t>هفتمين</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سياره</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نزديك</a:t>
            </a:r>
            <a:r>
              <a:rPr lang="fa-IR" sz="3200" dirty="0">
                <a:solidFill>
                  <a:srgbClr val="333333"/>
                </a:solidFill>
                <a:effectLst/>
                <a:latin typeface="Geneva"/>
                <a:cs typeface="B Koodak" panose="00000700000000000000" pitchFamily="2" charset="-78"/>
              </a:rPr>
              <a:t> به </a:t>
            </a:r>
            <a:r>
              <a:rPr lang="fa-IR" sz="3200" dirty="0" err="1">
                <a:solidFill>
                  <a:srgbClr val="333333"/>
                </a:solidFill>
                <a:effectLst/>
                <a:latin typeface="Geneva"/>
                <a:cs typeface="B Koodak" panose="00000700000000000000" pitchFamily="2" charset="-78"/>
              </a:rPr>
              <a:t>خورشيد</a:t>
            </a:r>
            <a:r>
              <a:rPr lang="fa-IR" sz="3200" dirty="0">
                <a:solidFill>
                  <a:srgbClr val="333333"/>
                </a:solidFill>
                <a:effectLst/>
                <a:latin typeface="Geneva"/>
                <a:cs typeface="B Koodak" panose="00000700000000000000" pitchFamily="2" charset="-78"/>
              </a:rPr>
              <a:t> است. </a:t>
            </a:r>
            <a:r>
              <a:rPr lang="fa-IR" sz="3200" dirty="0" err="1">
                <a:solidFill>
                  <a:srgbClr val="333333"/>
                </a:solidFill>
                <a:effectLst/>
                <a:latin typeface="Geneva"/>
                <a:cs typeface="B Koodak" panose="00000700000000000000" pitchFamily="2" charset="-78"/>
              </a:rPr>
              <a:t>اين</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سياره</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يك</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سياره</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بسيار</a:t>
            </a:r>
            <a:r>
              <a:rPr lang="fa-IR" sz="3200" dirty="0">
                <a:solidFill>
                  <a:srgbClr val="333333"/>
                </a:solidFill>
                <a:effectLst/>
                <a:latin typeface="Geneva"/>
                <a:cs typeface="B Koodak" panose="00000700000000000000" pitchFamily="2" charset="-78"/>
              </a:rPr>
              <a:t> بزرگ گازی با نور آبی است. </a:t>
            </a:r>
          </a:p>
          <a:p>
            <a:pPr algn="r" rtl="1" fontAlgn="base">
              <a:lnSpc>
                <a:spcPct val="150000"/>
              </a:lnSpc>
            </a:pPr>
            <a:r>
              <a:rPr lang="fa-IR" sz="3200" dirty="0">
                <a:solidFill>
                  <a:srgbClr val="333333"/>
                </a:solidFill>
                <a:effectLst/>
                <a:latin typeface="Byekan"/>
                <a:cs typeface="B Koodak" panose="00000700000000000000" pitchFamily="2" charset="-78"/>
              </a:rPr>
              <a:t>۸</a:t>
            </a:r>
            <a:r>
              <a:rPr lang="fa-IR" sz="3200" dirty="0">
                <a:solidFill>
                  <a:srgbClr val="006666"/>
                </a:solidFill>
                <a:effectLst/>
                <a:latin typeface="Byekan"/>
                <a:cs typeface="B Koodak" panose="00000700000000000000" pitchFamily="2" charset="-78"/>
              </a:rPr>
              <a:t>. </a:t>
            </a:r>
            <a:r>
              <a:rPr lang="fa-IR" sz="3600" dirty="0" err="1">
                <a:solidFill>
                  <a:srgbClr val="006666"/>
                </a:solidFill>
                <a:effectLst>
                  <a:outerShdw blurRad="38100" dist="38100" dir="2700000" algn="tl">
                    <a:srgbClr val="000000">
                      <a:alpha val="43137"/>
                    </a:srgbClr>
                  </a:outerShdw>
                </a:effectLst>
                <a:latin typeface="Byekan"/>
                <a:cs typeface="B Koodak" panose="00000700000000000000" pitchFamily="2" charset="-78"/>
              </a:rPr>
              <a:t>نپتون</a:t>
            </a:r>
            <a:r>
              <a:rPr lang="fa-IR" sz="3200" dirty="0">
                <a:solidFill>
                  <a:srgbClr val="006666"/>
                </a:solidFill>
                <a:effectLst>
                  <a:outerShdw blurRad="38100" dist="38100" dir="2700000" algn="tl">
                    <a:srgbClr val="000000">
                      <a:alpha val="43137"/>
                    </a:srgbClr>
                  </a:outerShdw>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نپتون</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هشتمين</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سياره</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نزديك</a:t>
            </a:r>
            <a:r>
              <a:rPr lang="fa-IR" sz="3200" dirty="0">
                <a:solidFill>
                  <a:srgbClr val="333333"/>
                </a:solidFill>
                <a:effectLst/>
                <a:latin typeface="Geneva"/>
                <a:cs typeface="B Koodak" panose="00000700000000000000" pitchFamily="2" charset="-78"/>
              </a:rPr>
              <a:t> به </a:t>
            </a:r>
            <a:r>
              <a:rPr lang="fa-IR" sz="3200" dirty="0" err="1">
                <a:solidFill>
                  <a:srgbClr val="333333"/>
                </a:solidFill>
                <a:effectLst/>
                <a:latin typeface="Geneva"/>
                <a:cs typeface="B Koodak" panose="00000700000000000000" pitchFamily="2" charset="-78"/>
              </a:rPr>
              <a:t>خورشيد</a:t>
            </a:r>
            <a:r>
              <a:rPr lang="fa-IR" sz="3200" dirty="0">
                <a:solidFill>
                  <a:srgbClr val="333333"/>
                </a:solidFill>
                <a:effectLst/>
                <a:latin typeface="Geneva"/>
                <a:cs typeface="B Koodak" panose="00000700000000000000" pitchFamily="2" charset="-78"/>
              </a:rPr>
              <a:t> است. </a:t>
            </a:r>
            <a:r>
              <a:rPr lang="fa-IR" sz="3200" dirty="0" err="1">
                <a:solidFill>
                  <a:srgbClr val="333333"/>
                </a:solidFill>
                <a:effectLst/>
                <a:latin typeface="Geneva"/>
                <a:cs typeface="B Koodak" panose="00000700000000000000" pitchFamily="2" charset="-78"/>
              </a:rPr>
              <a:t>اين</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سياره</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يك</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سياره</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بسيار</a:t>
            </a:r>
            <a:r>
              <a:rPr lang="fa-IR" sz="3200" dirty="0">
                <a:solidFill>
                  <a:srgbClr val="333333"/>
                </a:solidFill>
                <a:effectLst/>
                <a:latin typeface="Geneva"/>
                <a:cs typeface="B Koodak" panose="00000700000000000000" pitchFamily="2" charset="-78"/>
              </a:rPr>
              <a:t> بزرگ گازی با نور آبی است.</a:t>
            </a:r>
          </a:p>
          <a:p>
            <a:pPr algn="r" rtl="1" fontAlgn="base">
              <a:lnSpc>
                <a:spcPct val="150000"/>
              </a:lnSpc>
            </a:pPr>
            <a:r>
              <a:rPr lang="fa-IR" sz="3200" dirty="0">
                <a:solidFill>
                  <a:srgbClr val="333333"/>
                </a:solidFill>
                <a:effectLst/>
                <a:latin typeface="Byekan"/>
                <a:cs typeface="B Koodak" panose="00000700000000000000" pitchFamily="2" charset="-78"/>
              </a:rPr>
              <a:t>۹</a:t>
            </a:r>
            <a:r>
              <a:rPr lang="fa-IR" sz="3200" dirty="0">
                <a:solidFill>
                  <a:srgbClr val="006666"/>
                </a:solidFill>
                <a:effectLst/>
                <a:latin typeface="Byekan"/>
                <a:cs typeface="B Koodak" panose="00000700000000000000" pitchFamily="2" charset="-78"/>
              </a:rPr>
              <a:t>.</a:t>
            </a:r>
            <a:r>
              <a:rPr lang="fa-IR" sz="3600" dirty="0">
                <a:solidFill>
                  <a:srgbClr val="006666"/>
                </a:solidFill>
                <a:effectLst>
                  <a:outerShdw blurRad="38100" dist="38100" dir="2700000" algn="tl">
                    <a:srgbClr val="000000">
                      <a:alpha val="43137"/>
                    </a:srgbClr>
                  </a:outerShdw>
                </a:effectLst>
                <a:latin typeface="Byekan"/>
                <a:cs typeface="B Koodak" panose="00000700000000000000" pitchFamily="2" charset="-78"/>
              </a:rPr>
              <a:t>پلوتون</a:t>
            </a:r>
            <a:r>
              <a:rPr lang="fa-IR" sz="3200" dirty="0">
                <a:solidFill>
                  <a:srgbClr val="006666"/>
                </a:solidFill>
                <a:effectLst>
                  <a:outerShdw blurRad="38100" dist="38100" dir="2700000" algn="tl">
                    <a:srgbClr val="000000">
                      <a:alpha val="43137"/>
                    </a:srgbClr>
                  </a:outerShdw>
                </a:effectLst>
                <a:latin typeface="Geneva"/>
                <a:cs typeface="B Koodak" panose="00000700000000000000" pitchFamily="2" charset="-78"/>
              </a:rPr>
              <a:t>:</a:t>
            </a:r>
            <a:r>
              <a:rPr lang="fa-IR" sz="3200" dirty="0">
                <a:solidFill>
                  <a:srgbClr val="006666"/>
                </a:solidFill>
                <a:effectLst/>
                <a:latin typeface="Geneva"/>
                <a:cs typeface="B Koodak" panose="00000700000000000000" pitchFamily="2" charset="-78"/>
              </a:rPr>
              <a:t> </a:t>
            </a:r>
            <a:r>
              <a:rPr lang="fa-IR" sz="3200" dirty="0">
                <a:solidFill>
                  <a:srgbClr val="333333"/>
                </a:solidFill>
                <a:effectLst/>
                <a:latin typeface="Geneva"/>
                <a:cs typeface="B Koodak" panose="00000700000000000000" pitchFamily="2" charset="-78"/>
              </a:rPr>
              <a:t>این سیاره کوتوله نسبت به </a:t>
            </a:r>
            <a:r>
              <a:rPr lang="fa-IR" sz="3200" dirty="0" err="1">
                <a:solidFill>
                  <a:srgbClr val="333333"/>
                </a:solidFill>
                <a:effectLst/>
                <a:latin typeface="Geneva"/>
                <a:cs typeface="B Koodak" panose="00000700000000000000" pitchFamily="2" charset="-78"/>
              </a:rPr>
              <a:t>سيارات</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ديگر</a:t>
            </a:r>
            <a:r>
              <a:rPr lang="fa-IR" sz="3200" dirty="0">
                <a:solidFill>
                  <a:srgbClr val="333333"/>
                </a:solidFill>
                <a:effectLst/>
                <a:latin typeface="Geneva"/>
                <a:cs typeface="B Koodak" panose="00000700000000000000" pitchFamily="2" charset="-78"/>
              </a:rPr>
              <a:t> از </a:t>
            </a:r>
            <a:r>
              <a:rPr lang="fa-IR" sz="3200" dirty="0" err="1">
                <a:solidFill>
                  <a:srgbClr val="333333"/>
                </a:solidFill>
                <a:effectLst/>
                <a:latin typeface="Geneva"/>
                <a:cs typeface="B Koodak" panose="00000700000000000000" pitchFamily="2" charset="-78"/>
              </a:rPr>
              <a:t>خورشيد</a:t>
            </a:r>
            <a:r>
              <a:rPr lang="fa-IR" sz="3200" dirty="0">
                <a:solidFill>
                  <a:srgbClr val="333333"/>
                </a:solidFill>
                <a:effectLst/>
                <a:latin typeface="Geneva"/>
                <a:cs typeface="B Koodak" panose="00000700000000000000" pitchFamily="2" charset="-78"/>
              </a:rPr>
              <a:t> دورتر است. پلوتون </a:t>
            </a:r>
            <a:r>
              <a:rPr lang="fa-IR" sz="3200" dirty="0" err="1">
                <a:solidFill>
                  <a:srgbClr val="333333"/>
                </a:solidFill>
                <a:effectLst/>
                <a:latin typeface="Geneva"/>
                <a:cs typeface="B Koodak" panose="00000700000000000000" pitchFamily="2" charset="-78"/>
              </a:rPr>
              <a:t>كوچك</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ترين</a:t>
            </a:r>
            <a:r>
              <a:rPr lang="fa-IR" sz="3200" dirty="0">
                <a:solidFill>
                  <a:srgbClr val="333333"/>
                </a:solidFill>
                <a:effectLst/>
                <a:latin typeface="Geneva"/>
                <a:cs typeface="B Koodak" panose="00000700000000000000" pitchFamily="2" charset="-78"/>
              </a:rPr>
              <a:t> </a:t>
            </a:r>
            <a:r>
              <a:rPr lang="fa-IR" sz="3200" dirty="0" err="1">
                <a:solidFill>
                  <a:srgbClr val="333333"/>
                </a:solidFill>
                <a:effectLst/>
                <a:latin typeface="Geneva"/>
                <a:cs typeface="B Koodak" panose="00000700000000000000" pitchFamily="2" charset="-78"/>
              </a:rPr>
              <a:t>سياره</a:t>
            </a:r>
            <a:r>
              <a:rPr lang="fa-IR" sz="3200" dirty="0">
                <a:solidFill>
                  <a:srgbClr val="333333"/>
                </a:solidFill>
                <a:effectLst/>
                <a:latin typeface="Geneva"/>
                <a:cs typeface="B Koodak" panose="00000700000000000000" pitchFamily="2" charset="-78"/>
              </a:rPr>
              <a:t> در منظومه </a:t>
            </a:r>
            <a:r>
              <a:rPr lang="fa-IR" sz="3200" dirty="0" err="1">
                <a:solidFill>
                  <a:srgbClr val="333333"/>
                </a:solidFill>
                <a:effectLst/>
                <a:latin typeface="Geneva"/>
                <a:cs typeface="B Koodak" panose="00000700000000000000" pitchFamily="2" charset="-78"/>
              </a:rPr>
              <a:t>شمسي</a:t>
            </a:r>
            <a:r>
              <a:rPr lang="fa-IR" sz="3200" dirty="0">
                <a:solidFill>
                  <a:srgbClr val="333333"/>
                </a:solidFill>
                <a:effectLst/>
                <a:latin typeface="Geneva"/>
                <a:cs typeface="B Koodak" panose="00000700000000000000" pitchFamily="2" charset="-78"/>
              </a:rPr>
              <a:t> ما است.</a:t>
            </a:r>
          </a:p>
        </p:txBody>
      </p:sp>
    </p:spTree>
    <p:extLst>
      <p:ext uri="{BB962C8B-B14F-4D97-AF65-F5344CB8AC3E}">
        <p14:creationId xmlns:p14="http://schemas.microsoft.com/office/powerpoint/2010/main" val="42120599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A4D84A4-8136-1179-A5EB-DAD6BA4A9760}"/>
              </a:ext>
            </a:extLst>
          </p:cNvPr>
          <p:cNvPicPr>
            <a:picLocks noChangeAspect="1"/>
          </p:cNvPicPr>
          <p:nvPr/>
        </p:nvPicPr>
        <p:blipFill rotWithShape="1">
          <a:blip r:embed="rId2">
            <a:extLst>
              <a:ext uri="{28A0092B-C50C-407E-A947-70E740481C1C}">
                <a14:useLocalDpi xmlns:a14="http://schemas.microsoft.com/office/drawing/2010/main" val="0"/>
              </a:ext>
            </a:extLst>
          </a:blip>
          <a:srcRect l="36576"/>
          <a:stretch/>
        </p:blipFill>
        <p:spPr>
          <a:xfrm>
            <a:off x="0" y="0"/>
            <a:ext cx="12192000" cy="6858000"/>
          </a:xfrm>
          <a:prstGeom prst="rect">
            <a:avLst/>
          </a:prstGeom>
        </p:spPr>
      </p:pic>
      <p:sp>
        <p:nvSpPr>
          <p:cNvPr id="2" name="Title 1">
            <a:extLst>
              <a:ext uri="{FF2B5EF4-FFF2-40B4-BE49-F238E27FC236}">
                <a16:creationId xmlns:a16="http://schemas.microsoft.com/office/drawing/2014/main" id="{30834EE8-CE90-94D0-F050-3A09AACA6580}"/>
              </a:ext>
            </a:extLst>
          </p:cNvPr>
          <p:cNvSpPr>
            <a:spLocks noGrp="1"/>
          </p:cNvSpPr>
          <p:nvPr>
            <p:ph type="title"/>
          </p:nvPr>
        </p:nvSpPr>
        <p:spPr>
          <a:xfrm>
            <a:off x="3183700" y="830541"/>
            <a:ext cx="5824599" cy="1219200"/>
          </a:xfrm>
        </p:spPr>
        <p:txBody>
          <a:bodyPr>
            <a:normAutofit fontScale="90000"/>
          </a:bodyPr>
          <a:lstStyle/>
          <a:p>
            <a:pPr algn="ctr" rtl="1"/>
            <a:r>
              <a:rPr lang="fa-IR" b="1" i="1" dirty="0">
                <a:solidFill>
                  <a:srgbClr val="202124"/>
                </a:solidFill>
                <a:effectLst>
                  <a:outerShdw blurRad="38100" dist="38100" dir="2700000" algn="tl">
                    <a:srgbClr val="000000">
                      <a:alpha val="43137"/>
                    </a:srgbClr>
                  </a:outerShdw>
                </a:effectLst>
                <a:latin typeface="Helvetica Neue"/>
                <a:cs typeface="B Koodak" panose="00000700000000000000" pitchFamily="2" charset="-78"/>
              </a:rPr>
              <a:t>فرق</a:t>
            </a:r>
            <a:r>
              <a:rPr lang="fa-IR" b="0" i="1" dirty="0">
                <a:solidFill>
                  <a:srgbClr val="202124"/>
                </a:solidFill>
                <a:effectLst>
                  <a:outerShdw blurRad="38100" dist="38100" dir="2700000" algn="tl">
                    <a:srgbClr val="000000">
                      <a:alpha val="43137"/>
                    </a:srgbClr>
                  </a:outerShdw>
                </a:effectLst>
                <a:latin typeface="Helvetica Neue"/>
                <a:cs typeface="B Koodak" panose="00000700000000000000" pitchFamily="2" charset="-78"/>
              </a:rPr>
              <a:t> بین </a:t>
            </a:r>
            <a:r>
              <a:rPr lang="fa-IR" b="1" i="1" dirty="0">
                <a:solidFill>
                  <a:srgbClr val="202124"/>
                </a:solidFill>
                <a:effectLst>
                  <a:outerShdw blurRad="38100" dist="38100" dir="2700000" algn="tl">
                    <a:srgbClr val="000000">
                      <a:alpha val="43137"/>
                    </a:srgbClr>
                  </a:outerShdw>
                </a:effectLst>
                <a:latin typeface="Helvetica Neue"/>
                <a:cs typeface="B Koodak" panose="00000700000000000000" pitchFamily="2" charset="-78"/>
              </a:rPr>
              <a:t>ستاره</a:t>
            </a:r>
            <a:r>
              <a:rPr lang="fa-IR" b="0" i="1" dirty="0">
                <a:solidFill>
                  <a:srgbClr val="202124"/>
                </a:solidFill>
                <a:effectLst>
                  <a:outerShdw blurRad="38100" dist="38100" dir="2700000" algn="tl">
                    <a:srgbClr val="000000">
                      <a:alpha val="43137"/>
                    </a:srgbClr>
                  </a:outerShdw>
                </a:effectLst>
                <a:latin typeface="Helvetica Neue"/>
                <a:cs typeface="B Koodak" panose="00000700000000000000" pitchFamily="2" charset="-78"/>
              </a:rPr>
              <a:t> و </a:t>
            </a:r>
            <a:r>
              <a:rPr lang="fa-IR" b="1" i="1" dirty="0">
                <a:solidFill>
                  <a:srgbClr val="202124"/>
                </a:solidFill>
                <a:effectLst>
                  <a:outerShdw blurRad="38100" dist="38100" dir="2700000" algn="tl">
                    <a:srgbClr val="000000">
                      <a:alpha val="43137"/>
                    </a:srgbClr>
                  </a:outerShdw>
                </a:effectLst>
                <a:latin typeface="Helvetica Neue"/>
                <a:cs typeface="B Koodak" panose="00000700000000000000" pitchFamily="2" charset="-78"/>
              </a:rPr>
              <a:t>سیاره</a:t>
            </a:r>
            <a:r>
              <a:rPr lang="fa-IR" b="0" i="1" dirty="0">
                <a:solidFill>
                  <a:srgbClr val="202124"/>
                </a:solidFill>
                <a:effectLst>
                  <a:outerShdw blurRad="38100" dist="38100" dir="2700000" algn="tl">
                    <a:srgbClr val="000000">
                      <a:alpha val="43137"/>
                    </a:srgbClr>
                  </a:outerShdw>
                </a:effectLst>
                <a:latin typeface="Helvetica Neue"/>
                <a:cs typeface="B Koodak" panose="00000700000000000000" pitchFamily="2" charset="-78"/>
              </a:rPr>
              <a:t> چیست؟</a:t>
            </a:r>
            <a:br>
              <a:rPr lang="fa-IR" b="0" i="1" dirty="0">
                <a:solidFill>
                  <a:srgbClr val="202124"/>
                </a:solidFill>
                <a:effectLst>
                  <a:outerShdw blurRad="38100" dist="38100" dir="2700000" algn="tl">
                    <a:srgbClr val="000000">
                      <a:alpha val="43137"/>
                    </a:srgbClr>
                  </a:outerShdw>
                </a:effectLst>
                <a:latin typeface="Helvetica Neue"/>
                <a:cs typeface="B Koodak" panose="00000700000000000000" pitchFamily="2" charset="-78"/>
              </a:rPr>
            </a:br>
            <a:endParaRPr lang="fa-IR" i="1" dirty="0">
              <a:effectLst>
                <a:outerShdw blurRad="38100" dist="38100" dir="2700000" algn="tl">
                  <a:srgbClr val="000000">
                    <a:alpha val="43137"/>
                  </a:srgbClr>
                </a:outerShdw>
              </a:effectLst>
              <a:cs typeface="B Koodak" panose="00000700000000000000" pitchFamily="2" charset="-78"/>
            </a:endParaRPr>
          </a:p>
        </p:txBody>
      </p:sp>
      <p:sp>
        <p:nvSpPr>
          <p:cNvPr id="5" name="TextBox 4">
            <a:extLst>
              <a:ext uri="{FF2B5EF4-FFF2-40B4-BE49-F238E27FC236}">
                <a16:creationId xmlns:a16="http://schemas.microsoft.com/office/drawing/2014/main" id="{50B96397-F050-8A36-C53C-46DACC975FF5}"/>
              </a:ext>
            </a:extLst>
          </p:cNvPr>
          <p:cNvSpPr txBox="1"/>
          <p:nvPr/>
        </p:nvSpPr>
        <p:spPr>
          <a:xfrm>
            <a:off x="1555780" y="2049741"/>
            <a:ext cx="9080440" cy="3785652"/>
          </a:xfrm>
          <a:prstGeom prst="rect">
            <a:avLst/>
          </a:prstGeom>
          <a:noFill/>
        </p:spPr>
        <p:txBody>
          <a:bodyPr wrap="square">
            <a:spAutoFit/>
          </a:bodyPr>
          <a:lstStyle/>
          <a:p>
            <a:pPr algn="r" rtl="1">
              <a:lnSpc>
                <a:spcPct val="150000"/>
              </a:lnSpc>
            </a:pPr>
            <a:r>
              <a:rPr lang="fa-IR" sz="3200" b="0" i="0" dirty="0">
                <a:solidFill>
                  <a:srgbClr val="202124"/>
                </a:solidFill>
                <a:effectLst/>
                <a:latin typeface="Helvetica Neue"/>
                <a:cs typeface="B Koodak" panose="00000700000000000000" pitchFamily="2" charset="-78"/>
              </a:rPr>
              <a:t>ستاره ‌ها اجرامی آسمانی ‌</a:t>
            </a:r>
            <a:r>
              <a:rPr lang="fa-IR" sz="3200" b="0" i="0" dirty="0" err="1">
                <a:solidFill>
                  <a:srgbClr val="202124"/>
                </a:solidFill>
                <a:effectLst/>
                <a:latin typeface="Helvetica Neue"/>
                <a:cs typeface="B Koodak" panose="00000700000000000000" pitchFamily="2" charset="-78"/>
              </a:rPr>
              <a:t>اند</a:t>
            </a:r>
            <a:r>
              <a:rPr lang="fa-IR" sz="3200" b="0" i="0" dirty="0">
                <a:solidFill>
                  <a:srgbClr val="202124"/>
                </a:solidFill>
                <a:effectLst/>
                <a:latin typeface="Helvetica Neue"/>
                <a:cs typeface="B Koodak" panose="00000700000000000000" pitchFamily="2" charset="-78"/>
              </a:rPr>
              <a:t> که نور و درخشش خود را دارند (خودشون منبع نور هستن). آن ها درست مثل خورشید، اجرامی نورانی‌ </a:t>
            </a:r>
            <a:r>
              <a:rPr lang="fa-IR" sz="3200" b="0" i="0" dirty="0" err="1">
                <a:solidFill>
                  <a:srgbClr val="202124"/>
                </a:solidFill>
                <a:effectLst/>
                <a:latin typeface="Helvetica Neue"/>
                <a:cs typeface="B Koodak" panose="00000700000000000000" pitchFamily="2" charset="-78"/>
              </a:rPr>
              <a:t>اند</a:t>
            </a:r>
            <a:r>
              <a:rPr lang="fa-IR" sz="3200" b="0" i="0" dirty="0">
                <a:solidFill>
                  <a:srgbClr val="202124"/>
                </a:solidFill>
                <a:effectLst/>
                <a:latin typeface="Helvetica Neue"/>
                <a:cs typeface="B Koodak" panose="00000700000000000000" pitchFamily="2" charset="-78"/>
              </a:rPr>
              <a:t> که جایشان ثابت است. اما سیاره ‌ها اجرامی هستند که نور ندارند اما به خودی خود حرکت می ‌کنند و علاوه بر این، در یک مدار بیضی ‌شکل به دور ستاره ‌ها می‌ </a:t>
            </a:r>
            <a:r>
              <a:rPr lang="fa-IR" sz="3200" b="0" i="0" dirty="0" err="1">
                <a:solidFill>
                  <a:srgbClr val="202124"/>
                </a:solidFill>
                <a:effectLst/>
                <a:latin typeface="Helvetica Neue"/>
                <a:cs typeface="B Koodak" panose="00000700000000000000" pitchFamily="2" charset="-78"/>
              </a:rPr>
              <a:t>چرخند</a:t>
            </a:r>
            <a:r>
              <a:rPr lang="fa-IR" sz="3200" b="0" i="0" dirty="0">
                <a:solidFill>
                  <a:srgbClr val="202124"/>
                </a:solidFill>
                <a:effectLst/>
                <a:latin typeface="Helvetica Neue"/>
                <a:cs typeface="B Koodak" panose="00000700000000000000" pitchFamily="2" charset="-78"/>
              </a:rPr>
              <a:t>.</a:t>
            </a:r>
            <a:endParaRPr lang="fa-IR" sz="3200" dirty="0">
              <a:cs typeface="B Koodak" panose="00000700000000000000" pitchFamily="2" charset="-78"/>
            </a:endParaRPr>
          </a:p>
        </p:txBody>
      </p:sp>
    </p:spTree>
    <p:extLst>
      <p:ext uri="{BB962C8B-B14F-4D97-AF65-F5344CB8AC3E}">
        <p14:creationId xmlns:p14="http://schemas.microsoft.com/office/powerpoint/2010/main" val="2101264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57026A6-5963-30AF-D1A1-614192E97A9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36576"/>
          <a:stretch/>
        </p:blipFill>
        <p:spPr>
          <a:xfrm>
            <a:off x="0" y="0"/>
            <a:ext cx="12192000" cy="6858000"/>
          </a:xfrm>
          <a:prstGeom prst="rect">
            <a:avLst/>
          </a:prstGeom>
        </p:spPr>
      </p:pic>
      <p:pic>
        <p:nvPicPr>
          <p:cNvPr id="5" name="Picture 4">
            <a:extLst>
              <a:ext uri="{FF2B5EF4-FFF2-40B4-BE49-F238E27FC236}">
                <a16:creationId xmlns:a16="http://schemas.microsoft.com/office/drawing/2014/main" id="{8CBC8B20-4C79-2CF8-6E20-2C84429790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8245" y="954066"/>
            <a:ext cx="9415510" cy="4949868"/>
          </a:xfrm>
          <a:prstGeom prst="rect">
            <a:avLst/>
          </a:prstGeom>
        </p:spPr>
      </p:pic>
    </p:spTree>
    <p:extLst>
      <p:ext uri="{BB962C8B-B14F-4D97-AF65-F5344CB8AC3E}">
        <p14:creationId xmlns:p14="http://schemas.microsoft.com/office/powerpoint/2010/main" val="1734306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4EDF172-7674-C146-E0C6-4194B2FC769D}"/>
              </a:ext>
            </a:extLst>
          </p:cNvPr>
          <p:cNvPicPr>
            <a:picLocks noChangeAspect="1"/>
          </p:cNvPicPr>
          <p:nvPr/>
        </p:nvPicPr>
        <p:blipFill rotWithShape="1">
          <a:blip r:embed="rId2">
            <a:extLst>
              <a:ext uri="{28A0092B-C50C-407E-A947-70E740481C1C}">
                <a14:useLocalDpi xmlns:a14="http://schemas.microsoft.com/office/drawing/2010/main" val="0"/>
              </a:ext>
            </a:extLst>
          </a:blip>
          <a:srcRect l="8322"/>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956C885C-6B18-5513-0071-9CED85C24153}"/>
              </a:ext>
            </a:extLst>
          </p:cNvPr>
          <p:cNvSpPr>
            <a:spLocks noGrp="1"/>
          </p:cNvSpPr>
          <p:nvPr>
            <p:ph idx="1"/>
          </p:nvPr>
        </p:nvSpPr>
        <p:spPr>
          <a:xfrm>
            <a:off x="3208092" y="1640005"/>
            <a:ext cx="8466667" cy="4174744"/>
          </a:xfrm>
        </p:spPr>
        <p:txBody>
          <a:bodyPr>
            <a:normAutofit fontScale="92500" lnSpcReduction="10000"/>
          </a:bodyPr>
          <a:lstStyle/>
          <a:p>
            <a:pPr marL="0" indent="0" algn="r">
              <a:lnSpc>
                <a:spcPct val="150000"/>
              </a:lnSpc>
              <a:buNone/>
            </a:pPr>
            <a:r>
              <a:rPr lang="fa-IR" b="0" i="0" dirty="0">
                <a:solidFill>
                  <a:srgbClr val="1C1917"/>
                </a:solidFill>
                <a:effectLst/>
                <a:latin typeface="Vazirmatn"/>
                <a:cs typeface="B Koodak" panose="00000700000000000000" pitchFamily="2" charset="-78"/>
              </a:rPr>
              <a:t>حدود 4٫5 میلیارد سال پیش خورشید و بقیه اجزای منظومه شمسی از ابر غول‌ پیکر و </a:t>
            </a:r>
            <a:r>
              <a:rPr lang="fa-IR" dirty="0" err="1">
                <a:solidFill>
                  <a:srgbClr val="1C1917"/>
                </a:solidFill>
                <a:latin typeface="Vazirmatn"/>
                <a:cs typeface="B Koodak" panose="00000700000000000000" pitchFamily="2" charset="-78"/>
              </a:rPr>
              <a:t>چ</a:t>
            </a:r>
            <a:r>
              <a:rPr lang="fa-IR" b="0" i="0" dirty="0" err="1">
                <a:solidFill>
                  <a:srgbClr val="1C1917"/>
                </a:solidFill>
                <a:effectLst/>
                <a:latin typeface="Vazirmatn"/>
                <a:cs typeface="B Koodak" panose="00000700000000000000" pitchFamily="2" charset="-78"/>
              </a:rPr>
              <a:t>رخان</a:t>
            </a:r>
            <a:r>
              <a:rPr lang="fa-IR" b="0" i="0" dirty="0">
                <a:solidFill>
                  <a:srgbClr val="1C1917"/>
                </a:solidFill>
                <a:effectLst/>
                <a:latin typeface="Vazirmatn"/>
                <a:cs typeface="B Koodak" panose="00000700000000000000" pitchFamily="2" charset="-78"/>
              </a:rPr>
              <a:t> گاز و گرد و غبار به نام «سحابی خورشیدی» تشکیل شدند. </a:t>
            </a:r>
            <a:br>
              <a:rPr lang="fa-IR" b="0" i="0" dirty="0">
                <a:solidFill>
                  <a:srgbClr val="1C1917"/>
                </a:solidFill>
                <a:effectLst/>
                <a:latin typeface="Vazirmatn"/>
                <a:cs typeface="B Koodak" panose="00000700000000000000" pitchFamily="2" charset="-78"/>
              </a:rPr>
            </a:br>
            <a:r>
              <a:rPr lang="fa-IR" sz="2800" i="0" dirty="0">
                <a:solidFill>
                  <a:srgbClr val="1C1917"/>
                </a:solidFill>
                <a:effectLst/>
                <a:latin typeface="Vazirmatn"/>
                <a:cs typeface="B Koodak" panose="00000700000000000000" pitchFamily="2" charset="-78"/>
              </a:rPr>
              <a:t>مانند همه ستارگان روزی خورشید نیز انرژی خود را تمام خواهد کرد. </a:t>
            </a:r>
            <a:r>
              <a:rPr lang="fa-IR" sz="2800" i="0" u="sng" dirty="0">
                <a:solidFill>
                  <a:srgbClr val="1C1917"/>
                </a:solidFill>
                <a:effectLst/>
                <a:latin typeface="Vazirmatn"/>
                <a:cs typeface="B Koodak" panose="00000700000000000000" pitchFamily="2" charset="-78"/>
              </a:rPr>
              <a:t>هنگامی که خورشید شروع به مرگ </a:t>
            </a:r>
            <a:r>
              <a:rPr lang="fa-IR" sz="2800" i="0" u="sng" dirty="0" err="1">
                <a:solidFill>
                  <a:srgbClr val="1C1917"/>
                </a:solidFill>
                <a:effectLst/>
                <a:latin typeface="Vazirmatn"/>
                <a:cs typeface="B Koodak" panose="00000700000000000000" pitchFamily="2" charset="-78"/>
              </a:rPr>
              <a:t>می‌کند</a:t>
            </a:r>
            <a:r>
              <a:rPr lang="fa-IR" sz="2800" i="0" u="sng" dirty="0">
                <a:solidFill>
                  <a:srgbClr val="1C1917"/>
                </a:solidFill>
                <a:effectLst/>
                <a:latin typeface="Vazirmatn"/>
                <a:cs typeface="B Koodak" panose="00000700000000000000" pitchFamily="2" charset="-78"/>
              </a:rPr>
              <a:t> آنقدر بزرگ و متورم </a:t>
            </a:r>
            <a:r>
              <a:rPr lang="fa-IR" sz="2800" i="0" u="sng" dirty="0" err="1">
                <a:solidFill>
                  <a:srgbClr val="1C1917"/>
                </a:solidFill>
                <a:effectLst/>
                <a:latin typeface="Vazirmatn"/>
                <a:cs typeface="B Koodak" panose="00000700000000000000" pitchFamily="2" charset="-78"/>
              </a:rPr>
              <a:t>می‌شود</a:t>
            </a:r>
            <a:r>
              <a:rPr lang="fa-IR" sz="2800" i="0" u="sng" dirty="0">
                <a:solidFill>
                  <a:srgbClr val="1C1917"/>
                </a:solidFill>
                <a:effectLst/>
                <a:latin typeface="Vazirmatn"/>
                <a:cs typeface="B Koodak" panose="00000700000000000000" pitchFamily="2" charset="-78"/>
              </a:rPr>
              <a:t> که عطارد، زهره و حتی شاید زمین را در بر </a:t>
            </a:r>
            <a:r>
              <a:rPr lang="fa-IR" sz="2800" i="0" u="sng" dirty="0" err="1">
                <a:solidFill>
                  <a:srgbClr val="1C1917"/>
                </a:solidFill>
                <a:effectLst/>
                <a:latin typeface="Vazirmatn"/>
                <a:cs typeface="B Koodak" panose="00000700000000000000" pitchFamily="2" charset="-78"/>
              </a:rPr>
              <a:t>می‌گیرد</a:t>
            </a:r>
            <a:r>
              <a:rPr lang="fa-IR" sz="2800" i="0" u="sng" dirty="0">
                <a:solidFill>
                  <a:srgbClr val="1C1917"/>
                </a:solidFill>
                <a:effectLst/>
                <a:latin typeface="Vazirmatn"/>
                <a:cs typeface="B Koodak" panose="00000700000000000000" pitchFamily="2" charset="-78"/>
              </a:rPr>
              <a:t>. دانشمندان </a:t>
            </a:r>
            <a:r>
              <a:rPr lang="fa-IR" sz="2800" i="0" u="sng" dirty="0" err="1">
                <a:solidFill>
                  <a:srgbClr val="1C1917"/>
                </a:solidFill>
                <a:effectLst/>
                <a:latin typeface="Vazirmatn"/>
                <a:cs typeface="B Koodak" panose="00000700000000000000" pitchFamily="2" charset="-78"/>
              </a:rPr>
              <a:t>پیش‌بینی</a:t>
            </a:r>
            <a:r>
              <a:rPr lang="fa-IR" sz="2800" i="0" u="sng" dirty="0">
                <a:solidFill>
                  <a:srgbClr val="1C1917"/>
                </a:solidFill>
                <a:effectLst/>
                <a:latin typeface="Vazirmatn"/>
                <a:cs typeface="B Koodak" panose="00000700000000000000" pitchFamily="2" charset="-78"/>
              </a:rPr>
              <a:t> </a:t>
            </a:r>
            <a:r>
              <a:rPr lang="fa-IR" sz="2800" i="0" u="sng" dirty="0" err="1">
                <a:solidFill>
                  <a:srgbClr val="1C1917"/>
                </a:solidFill>
                <a:effectLst/>
                <a:latin typeface="Vazirmatn"/>
                <a:cs typeface="B Koodak" panose="00000700000000000000" pitchFamily="2" charset="-78"/>
              </a:rPr>
              <a:t>می‌کنند</a:t>
            </a:r>
            <a:r>
              <a:rPr lang="fa-IR" sz="2800" i="0" u="sng" dirty="0">
                <a:solidFill>
                  <a:srgbClr val="1C1917"/>
                </a:solidFill>
                <a:effectLst/>
                <a:latin typeface="Vazirmatn"/>
                <a:cs typeface="B Koodak" panose="00000700000000000000" pitchFamily="2" charset="-78"/>
              </a:rPr>
              <a:t> که خورشید ۶٫۵ میلیارد سال دیگر زمان دارد تا اینکه یک کوتوله سفید شود.</a:t>
            </a:r>
            <a:endParaRPr lang="fa-IR" sz="2800" u="sng" dirty="0">
              <a:cs typeface="B Koodak" panose="00000700000000000000" pitchFamily="2" charset="-78"/>
            </a:endParaRPr>
          </a:p>
          <a:p>
            <a:pPr marL="0" indent="0" algn="r">
              <a:lnSpc>
                <a:spcPct val="150000"/>
              </a:lnSpc>
              <a:buNone/>
            </a:pPr>
            <a:endParaRPr lang="fa-IR" dirty="0">
              <a:cs typeface="B Koodak" panose="00000700000000000000" pitchFamily="2" charset="-78"/>
            </a:endParaRPr>
          </a:p>
        </p:txBody>
      </p:sp>
      <p:sp>
        <p:nvSpPr>
          <p:cNvPr id="4" name="AutoShape 2" descr="روند تشکیل خورشید">
            <a:extLst>
              <a:ext uri="{FF2B5EF4-FFF2-40B4-BE49-F238E27FC236}">
                <a16:creationId xmlns:a16="http://schemas.microsoft.com/office/drawing/2014/main" id="{1247307C-F751-E2F0-8A13-788B8AB7705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9" name="TextBox 8">
            <a:extLst>
              <a:ext uri="{FF2B5EF4-FFF2-40B4-BE49-F238E27FC236}">
                <a16:creationId xmlns:a16="http://schemas.microsoft.com/office/drawing/2014/main" id="{CA914389-700B-8B00-CD9A-0FF6584A801E}"/>
              </a:ext>
            </a:extLst>
          </p:cNvPr>
          <p:cNvSpPr txBox="1"/>
          <p:nvPr/>
        </p:nvSpPr>
        <p:spPr>
          <a:xfrm>
            <a:off x="3609584" y="639013"/>
            <a:ext cx="4972832" cy="830997"/>
          </a:xfrm>
          <a:prstGeom prst="rect">
            <a:avLst/>
          </a:prstGeom>
          <a:noFill/>
        </p:spPr>
        <p:txBody>
          <a:bodyPr wrap="square" rtlCol="1">
            <a:spAutoFit/>
          </a:bodyPr>
          <a:lstStyle/>
          <a:p>
            <a:pPr algn="ctr" rtl="1"/>
            <a:r>
              <a:rPr lang="fa-IR" sz="4800" dirty="0">
                <a:solidFill>
                  <a:srgbClr val="1C1917"/>
                </a:solidFill>
                <a:effectLst>
                  <a:outerShdw blurRad="38100" dist="38100" dir="2700000" algn="tl">
                    <a:srgbClr val="000000">
                      <a:alpha val="43137"/>
                    </a:srgbClr>
                  </a:outerShdw>
                </a:effectLst>
                <a:latin typeface="Vazirmatn"/>
                <a:cs typeface="B Koodak" panose="00000700000000000000" pitchFamily="2" charset="-78"/>
              </a:rPr>
              <a:t>ستاره ای به نام خورشید</a:t>
            </a:r>
          </a:p>
        </p:txBody>
      </p:sp>
    </p:spTree>
    <p:extLst>
      <p:ext uri="{BB962C8B-B14F-4D97-AF65-F5344CB8AC3E}">
        <p14:creationId xmlns:p14="http://schemas.microsoft.com/office/powerpoint/2010/main" val="158060150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9AA8A53-0BA5-B43E-BCF7-B95E649EC2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Tree>
    <p:extLst>
      <p:ext uri="{BB962C8B-B14F-4D97-AF65-F5344CB8AC3E}">
        <p14:creationId xmlns:p14="http://schemas.microsoft.com/office/powerpoint/2010/main" val="4276841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milky-way-1-300x169 کهکشان راه شیری چیست">
            <a:extLst>
              <a:ext uri="{FF2B5EF4-FFF2-40B4-BE49-F238E27FC236}">
                <a16:creationId xmlns:a16="http://schemas.microsoft.com/office/drawing/2014/main" id="{DA629638-5C97-D2CB-75E8-8B1BA05FB4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205725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13165ED-A3B0-C3BA-DE41-E229032E62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9" name="TextBox 8">
            <a:extLst>
              <a:ext uri="{FF2B5EF4-FFF2-40B4-BE49-F238E27FC236}">
                <a16:creationId xmlns:a16="http://schemas.microsoft.com/office/drawing/2014/main" id="{1870677A-93E3-18D1-A7CF-D3059D19CFC8}"/>
              </a:ext>
            </a:extLst>
          </p:cNvPr>
          <p:cNvSpPr txBox="1"/>
          <p:nvPr/>
        </p:nvSpPr>
        <p:spPr>
          <a:xfrm>
            <a:off x="0" y="1415441"/>
            <a:ext cx="11649205" cy="4832092"/>
          </a:xfrm>
          <a:prstGeom prst="rect">
            <a:avLst/>
          </a:prstGeom>
          <a:noFill/>
        </p:spPr>
        <p:txBody>
          <a:bodyPr wrap="square">
            <a:spAutoFit/>
          </a:bodyPr>
          <a:lstStyle/>
          <a:p>
            <a:pPr algn="r">
              <a:lnSpc>
                <a:spcPct val="200000"/>
              </a:lnSpc>
            </a:pPr>
            <a:r>
              <a:rPr lang="fa-IR" sz="2400" b="0" i="0" dirty="0">
                <a:solidFill>
                  <a:srgbClr val="000000"/>
                </a:solidFill>
                <a:effectLst/>
                <a:latin typeface="iransans" panose="020B0506030804020204" pitchFamily="34" charset="-78"/>
                <a:cs typeface="B Koodak" panose="00000700000000000000" pitchFamily="2" charset="-78"/>
              </a:rPr>
              <a:t>راه شیری </a:t>
            </a:r>
            <a:r>
              <a:rPr lang="fa-IR" sz="2400" b="0" i="0" dirty="0" err="1">
                <a:solidFill>
                  <a:srgbClr val="000000"/>
                </a:solidFill>
                <a:effectLst/>
                <a:latin typeface="iransans" panose="020B0506030804020204" pitchFamily="34" charset="-78"/>
                <a:cs typeface="B Koodak" panose="00000700000000000000" pitchFamily="2" charset="-78"/>
              </a:rPr>
              <a:t>کهکشانی</a:t>
            </a:r>
            <a:r>
              <a:rPr lang="fa-IR" sz="2400" b="0" i="0" dirty="0">
                <a:solidFill>
                  <a:srgbClr val="000000"/>
                </a:solidFill>
                <a:effectLst/>
                <a:latin typeface="iransans" panose="020B0506030804020204" pitchFamily="34" charset="-78"/>
                <a:cs typeface="B Koodak" panose="00000700000000000000" pitchFamily="2" charset="-78"/>
              </a:rPr>
              <a:t> است که ما در آن زندگی می کنیم.</a:t>
            </a:r>
          </a:p>
          <a:p>
            <a:pPr algn="r">
              <a:lnSpc>
                <a:spcPct val="150000"/>
              </a:lnSpc>
            </a:pPr>
            <a:r>
              <a:rPr lang="fa-IR" sz="2400" b="0" i="0" dirty="0">
                <a:solidFill>
                  <a:srgbClr val="000000"/>
                </a:solidFill>
                <a:effectLst/>
                <a:latin typeface="iransans" panose="020B0506030804020204" pitchFamily="34" charset="-78"/>
                <a:cs typeface="B Koodak" panose="00000700000000000000" pitchFamily="2" charset="-78"/>
              </a:rPr>
              <a:t> کهکشان راه شیری از همه ستاره های پیدا در آسمان به هنگام شب و بسیار </a:t>
            </a:r>
            <a:r>
              <a:rPr lang="fa-IR" sz="2400" b="0" i="0" dirty="0" err="1">
                <a:solidFill>
                  <a:srgbClr val="000000"/>
                </a:solidFill>
                <a:effectLst/>
                <a:latin typeface="iransans" panose="020B0506030804020204" pitchFamily="34" charset="-78"/>
                <a:cs typeface="B Koodak" panose="00000700000000000000" pitchFamily="2" charset="-78"/>
              </a:rPr>
              <a:t>بسیار</a:t>
            </a:r>
            <a:r>
              <a:rPr lang="fa-IR" sz="2400" b="0" i="0" dirty="0">
                <a:solidFill>
                  <a:srgbClr val="000000"/>
                </a:solidFill>
                <a:effectLst/>
                <a:latin typeface="iransans" panose="020B0506030804020204" pitchFamily="34" charset="-78"/>
                <a:cs typeface="B Koodak" panose="00000700000000000000" pitchFamily="2" charset="-78"/>
              </a:rPr>
              <a:t> ستاره های ناپیدا تشکیل شده است.</a:t>
            </a:r>
            <a:br>
              <a:rPr lang="fa-IR" sz="2400" dirty="0">
                <a:cs typeface="B Koodak" panose="00000700000000000000" pitchFamily="2" charset="-78"/>
              </a:rPr>
            </a:br>
            <a:r>
              <a:rPr lang="fa-IR" sz="2400" b="0" i="0" dirty="0">
                <a:solidFill>
                  <a:srgbClr val="000000"/>
                </a:solidFill>
                <a:effectLst/>
                <a:latin typeface="iransans" panose="020B0506030804020204" pitchFamily="34" charset="-78"/>
                <a:cs typeface="B Koodak" panose="00000700000000000000" pitchFamily="2" charset="-78"/>
              </a:rPr>
              <a:t>راه شیری یک کهکشان مارپیچی است. این کهکشان تا حدودی شبیه یک گرداب است که بازوهای مارپیچ بزرگی دارد.</a:t>
            </a:r>
            <a:br>
              <a:rPr lang="fa-IR" sz="2400" dirty="0">
                <a:cs typeface="B Koodak" panose="00000700000000000000" pitchFamily="2" charset="-78"/>
              </a:rPr>
            </a:br>
            <a:r>
              <a:rPr lang="fa-IR" sz="2400" b="0" i="0" dirty="0">
                <a:solidFill>
                  <a:srgbClr val="000000"/>
                </a:solidFill>
                <a:effectLst/>
                <a:latin typeface="iransans" panose="020B0506030804020204" pitchFamily="34" charset="-78"/>
                <a:cs typeface="B Koodak" panose="00000700000000000000" pitchFamily="2" charset="-78"/>
              </a:rPr>
              <a:t>هنگامی که از کنار به یک کهکشان مارپیچ نگاه می کنیم شبیه دو تخم مرغ </a:t>
            </a:r>
            <a:r>
              <a:rPr lang="fa-IR" sz="2400" b="0" i="0" dirty="0" err="1">
                <a:solidFill>
                  <a:srgbClr val="000000"/>
                </a:solidFill>
                <a:effectLst/>
                <a:latin typeface="iransans" panose="020B0506030804020204" pitchFamily="34" charset="-78"/>
                <a:cs typeface="B Koodak" panose="00000700000000000000" pitchFamily="2" charset="-78"/>
              </a:rPr>
              <a:t>نیمرو</a:t>
            </a:r>
            <a:r>
              <a:rPr lang="fa-IR" sz="2400" b="0" i="0" dirty="0">
                <a:solidFill>
                  <a:srgbClr val="000000"/>
                </a:solidFill>
                <a:effectLst/>
                <a:latin typeface="iransans" panose="020B0506030804020204" pitchFamily="34" charset="-78"/>
                <a:cs typeface="B Koodak" panose="00000700000000000000" pitchFamily="2" charset="-78"/>
              </a:rPr>
              <a:t> به هم چسبیده است.</a:t>
            </a:r>
            <a:br>
              <a:rPr lang="fa-IR" sz="2400" dirty="0">
                <a:cs typeface="B Koodak" panose="00000700000000000000" pitchFamily="2" charset="-78"/>
              </a:rPr>
            </a:br>
            <a:r>
              <a:rPr lang="fa-IR" sz="2400" b="0" i="0" dirty="0">
                <a:solidFill>
                  <a:srgbClr val="000000"/>
                </a:solidFill>
                <a:effectLst/>
                <a:latin typeface="iransans" panose="020B0506030804020204" pitchFamily="34" charset="-78"/>
                <a:cs typeface="B Koodak" panose="00000700000000000000" pitchFamily="2" charset="-78"/>
              </a:rPr>
              <a:t>برخی شب ها می توانیم بخشی از کهکشان راه شیری را ببینیم. این کهکشان همانند نواری از نور سفید شیری رنگ در آسمان به نظر می رسد. به همین دلیل آن را کهکشان راه شیری می نامند.</a:t>
            </a:r>
            <a:endParaRPr lang="fa-IR" sz="2400" dirty="0">
              <a:cs typeface="B Koodak" panose="00000700000000000000" pitchFamily="2" charset="-78"/>
            </a:endParaRPr>
          </a:p>
        </p:txBody>
      </p:sp>
      <p:sp>
        <p:nvSpPr>
          <p:cNvPr id="10" name="TextBox 9">
            <a:extLst>
              <a:ext uri="{FF2B5EF4-FFF2-40B4-BE49-F238E27FC236}">
                <a16:creationId xmlns:a16="http://schemas.microsoft.com/office/drawing/2014/main" id="{AF859DA9-BF98-8B76-F573-1A747EB6C467}"/>
              </a:ext>
            </a:extLst>
          </p:cNvPr>
          <p:cNvSpPr txBox="1"/>
          <p:nvPr/>
        </p:nvSpPr>
        <p:spPr>
          <a:xfrm>
            <a:off x="2400822" y="463463"/>
            <a:ext cx="7390356" cy="830997"/>
          </a:xfrm>
          <a:prstGeom prst="rect">
            <a:avLst/>
          </a:prstGeom>
          <a:noFill/>
        </p:spPr>
        <p:txBody>
          <a:bodyPr wrap="square" rtlCol="1">
            <a:spAutoFit/>
          </a:bodyPr>
          <a:lstStyle/>
          <a:p>
            <a:pPr algn="ctr"/>
            <a:r>
              <a:rPr lang="fa-IR" sz="4800" b="1" dirty="0">
                <a:effectLst>
                  <a:outerShdw blurRad="38100" dist="38100" dir="2700000" algn="tl">
                    <a:srgbClr val="000000">
                      <a:alpha val="43137"/>
                    </a:srgbClr>
                  </a:outerShdw>
                </a:effectLst>
                <a:cs typeface="B Koodak" panose="00000700000000000000" pitchFamily="2" charset="-78"/>
              </a:rPr>
              <a:t>کهکشان راه شیری</a:t>
            </a:r>
          </a:p>
        </p:txBody>
      </p:sp>
    </p:spTree>
    <p:extLst>
      <p:ext uri="{BB962C8B-B14F-4D97-AF65-F5344CB8AC3E}">
        <p14:creationId xmlns:p14="http://schemas.microsoft.com/office/powerpoint/2010/main" val="42516274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842E1-0838-0992-4741-81D98535BF68}"/>
              </a:ext>
            </a:extLst>
          </p:cNvPr>
          <p:cNvSpPr>
            <a:spLocks noGrp="1"/>
          </p:cNvSpPr>
          <p:nvPr>
            <p:ph type="title"/>
          </p:nvPr>
        </p:nvSpPr>
        <p:spPr/>
        <p:txBody>
          <a:bodyPr/>
          <a:lstStyle/>
          <a:p>
            <a:endParaRPr lang="fa-IR"/>
          </a:p>
        </p:txBody>
      </p:sp>
      <p:pic>
        <p:nvPicPr>
          <p:cNvPr id="5" name="Content Placeholder 4">
            <a:extLst>
              <a:ext uri="{FF2B5EF4-FFF2-40B4-BE49-F238E27FC236}">
                <a16:creationId xmlns:a16="http://schemas.microsoft.com/office/drawing/2014/main" id="{CDBC14D5-C1EA-1B85-184E-712FBF0B144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4874728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E7E4C56-BE51-E16F-E4BD-6E277096268E}"/>
              </a:ext>
            </a:extLst>
          </p:cNvPr>
          <p:cNvPicPr>
            <a:picLocks noChangeAspect="1"/>
          </p:cNvPicPr>
          <p:nvPr/>
        </p:nvPicPr>
        <p:blipFill rotWithShape="1">
          <a:blip r:embed="rId2">
            <a:extLst>
              <a:ext uri="{28A0092B-C50C-407E-A947-70E740481C1C}">
                <a14:useLocalDpi xmlns:a14="http://schemas.microsoft.com/office/drawing/2010/main" val="0"/>
              </a:ext>
            </a:extLst>
          </a:blip>
          <a:srcRect l="36576"/>
          <a:stretch/>
        </p:blipFill>
        <p:spPr>
          <a:xfrm>
            <a:off x="0" y="0"/>
            <a:ext cx="12192000" cy="6858000"/>
          </a:xfrm>
          <a:prstGeom prst="rect">
            <a:avLst/>
          </a:prstGeom>
        </p:spPr>
      </p:pic>
      <p:sp>
        <p:nvSpPr>
          <p:cNvPr id="5" name="TextBox 4">
            <a:extLst>
              <a:ext uri="{FF2B5EF4-FFF2-40B4-BE49-F238E27FC236}">
                <a16:creationId xmlns:a16="http://schemas.microsoft.com/office/drawing/2014/main" id="{702709D8-7336-5DEE-2818-DE12A8E7F4A5}"/>
              </a:ext>
            </a:extLst>
          </p:cNvPr>
          <p:cNvSpPr txBox="1"/>
          <p:nvPr/>
        </p:nvSpPr>
        <p:spPr>
          <a:xfrm>
            <a:off x="371605" y="-679817"/>
            <a:ext cx="11448789" cy="8217634"/>
          </a:xfrm>
          <a:prstGeom prst="rect">
            <a:avLst/>
          </a:prstGeom>
          <a:noFill/>
        </p:spPr>
        <p:txBody>
          <a:bodyPr wrap="square">
            <a:spAutoFit/>
          </a:bodyPr>
          <a:lstStyle/>
          <a:p>
            <a:pPr algn="r" rtl="1" fontAlgn="base">
              <a:lnSpc>
                <a:spcPct val="200000"/>
              </a:lnSpc>
            </a:pPr>
            <a:br>
              <a:rPr lang="fa-IR" sz="2400" b="0" i="0" dirty="0">
                <a:solidFill>
                  <a:srgbClr val="000000"/>
                </a:solidFill>
                <a:effectLst/>
                <a:latin typeface="iransans" panose="020B0506030804020204" pitchFamily="34" charset="-78"/>
                <a:cs typeface="B Koodak" panose="00000700000000000000" pitchFamily="2" charset="-78"/>
              </a:rPr>
            </a:br>
            <a:r>
              <a:rPr lang="fa-IR" sz="2400" b="0" i="0" dirty="0">
                <a:solidFill>
                  <a:srgbClr val="000000"/>
                </a:solidFill>
                <a:effectLst/>
                <a:latin typeface="iransans" panose="020B0506030804020204" pitchFamily="34" charset="-78"/>
                <a:cs typeface="B Koodak" panose="00000700000000000000" pitchFamily="2" charset="-78"/>
              </a:rPr>
              <a:t>کهکشان راه شیری چند منظومه دارد.</a:t>
            </a:r>
            <a:br>
              <a:rPr lang="fa-IR" sz="2400" b="0" i="0" dirty="0">
                <a:solidFill>
                  <a:srgbClr val="000000"/>
                </a:solidFill>
                <a:effectLst/>
                <a:latin typeface="iransans" panose="020B0506030804020204" pitchFamily="34" charset="-78"/>
                <a:cs typeface="B Koodak" panose="00000700000000000000" pitchFamily="2" charset="-78"/>
              </a:rPr>
            </a:br>
            <a:r>
              <a:rPr lang="fa-IR" sz="2400" b="0" i="0" dirty="0">
                <a:solidFill>
                  <a:srgbClr val="000000"/>
                </a:solidFill>
                <a:effectLst/>
                <a:latin typeface="iransans" panose="020B0506030804020204" pitchFamily="34" charset="-78"/>
                <a:cs typeface="B Koodak" panose="00000700000000000000" pitchFamily="2" charset="-78"/>
              </a:rPr>
              <a:t>یکی از منظومه ها منظومه ی شمسی است.</a:t>
            </a:r>
            <a:br>
              <a:rPr lang="fa-IR" sz="2400" b="0" i="0" dirty="0">
                <a:solidFill>
                  <a:srgbClr val="000000"/>
                </a:solidFill>
                <a:effectLst/>
                <a:latin typeface="iransans" panose="020B0506030804020204" pitchFamily="34" charset="-78"/>
                <a:cs typeface="B Koodak" panose="00000700000000000000" pitchFamily="2" charset="-78"/>
              </a:rPr>
            </a:br>
            <a:r>
              <a:rPr lang="fa-IR" sz="2400" b="1" i="0" dirty="0">
                <a:solidFill>
                  <a:srgbClr val="333333"/>
                </a:solidFill>
                <a:effectLst/>
                <a:latin typeface="Byekan"/>
                <a:cs typeface="B Koodak" panose="00000700000000000000" pitchFamily="2" charset="-78"/>
              </a:rPr>
              <a:t>منظومه شمسی </a:t>
            </a:r>
            <a:r>
              <a:rPr lang="fa-IR" sz="2400" b="0" i="0" dirty="0">
                <a:solidFill>
                  <a:srgbClr val="333333"/>
                </a:solidFill>
                <a:effectLst/>
                <a:latin typeface="Geneva"/>
                <a:cs typeface="B Koodak" panose="00000700000000000000" pitchFamily="2" charset="-78"/>
              </a:rPr>
              <a:t> ۹ </a:t>
            </a:r>
            <a:r>
              <a:rPr lang="fa-IR" sz="2400" b="0" i="0" dirty="0" err="1">
                <a:solidFill>
                  <a:srgbClr val="333333"/>
                </a:solidFill>
                <a:effectLst/>
                <a:latin typeface="Geneva"/>
                <a:cs typeface="B Koodak" panose="00000700000000000000" pitchFamily="2" charset="-78"/>
              </a:rPr>
              <a:t>سياره</a:t>
            </a:r>
            <a:r>
              <a:rPr lang="fa-IR" sz="2400" b="0" i="0" dirty="0">
                <a:solidFill>
                  <a:srgbClr val="333333"/>
                </a:solidFill>
                <a:effectLst/>
                <a:latin typeface="Geneva"/>
                <a:cs typeface="B Koodak" panose="00000700000000000000" pitchFamily="2" charset="-78"/>
              </a:rPr>
              <a:t> دارد </a:t>
            </a:r>
            <a:r>
              <a:rPr lang="fa-IR" sz="2400" b="0" i="0" dirty="0" err="1">
                <a:solidFill>
                  <a:srgbClr val="333333"/>
                </a:solidFill>
                <a:effectLst/>
                <a:latin typeface="Geneva"/>
                <a:cs typeface="B Koodak" panose="00000700000000000000" pitchFamily="2" charset="-78"/>
              </a:rPr>
              <a:t>كه</a:t>
            </a:r>
            <a:r>
              <a:rPr lang="fa-IR" sz="2400" b="0" i="0" dirty="0">
                <a:solidFill>
                  <a:srgbClr val="333333"/>
                </a:solidFill>
                <a:effectLst/>
                <a:latin typeface="Geneva"/>
                <a:cs typeface="B Koodak" panose="00000700000000000000" pitchFamily="2" charset="-78"/>
              </a:rPr>
              <a:t> دور ستاره </a:t>
            </a:r>
            <a:r>
              <a:rPr lang="fa-IR" sz="2400" b="0" i="0" dirty="0" err="1">
                <a:solidFill>
                  <a:srgbClr val="333333"/>
                </a:solidFill>
                <a:effectLst/>
                <a:latin typeface="Geneva"/>
                <a:cs typeface="B Koodak" panose="00000700000000000000" pitchFamily="2" charset="-78"/>
              </a:rPr>
              <a:t>خورشيد</a:t>
            </a:r>
            <a:r>
              <a:rPr lang="fa-IR" sz="2400" b="0" i="0" dirty="0">
                <a:solidFill>
                  <a:srgbClr val="333333"/>
                </a:solidFill>
                <a:effectLst/>
                <a:latin typeface="Geneva"/>
                <a:cs typeface="B Koodak" panose="00000700000000000000" pitchFamily="2" charset="-78"/>
              </a:rPr>
              <a:t> می گردند. </a:t>
            </a:r>
            <a:r>
              <a:rPr lang="fa-IR" sz="2400" b="0" i="0" dirty="0" err="1">
                <a:solidFill>
                  <a:srgbClr val="333333"/>
                </a:solidFill>
                <a:effectLst/>
                <a:latin typeface="Geneva"/>
                <a:cs typeface="B Koodak" panose="00000700000000000000" pitchFamily="2" charset="-78"/>
              </a:rPr>
              <a:t>زمين</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كه</a:t>
            </a:r>
            <a:r>
              <a:rPr lang="fa-IR" sz="2400" b="0" i="0" dirty="0">
                <a:solidFill>
                  <a:srgbClr val="333333"/>
                </a:solidFill>
                <a:effectLst/>
                <a:latin typeface="Geneva"/>
                <a:cs typeface="B Koodak" panose="00000700000000000000" pitchFamily="2" charset="-78"/>
              </a:rPr>
              <a:t> ما بر </a:t>
            </a:r>
            <a:r>
              <a:rPr lang="fa-IR" sz="2400" b="0" i="0" dirty="0" err="1">
                <a:solidFill>
                  <a:srgbClr val="333333"/>
                </a:solidFill>
                <a:effectLst/>
                <a:latin typeface="Geneva"/>
                <a:cs typeface="B Koodak" panose="00000700000000000000" pitchFamily="2" charset="-78"/>
              </a:rPr>
              <a:t>روي</a:t>
            </a:r>
            <a:r>
              <a:rPr lang="fa-IR" sz="2400" b="0" i="0" dirty="0">
                <a:solidFill>
                  <a:srgbClr val="333333"/>
                </a:solidFill>
                <a:effectLst/>
                <a:latin typeface="Geneva"/>
                <a:cs typeface="B Koodak" panose="00000700000000000000" pitchFamily="2" charset="-78"/>
              </a:rPr>
              <a:t> آن زندگی می </a:t>
            </a:r>
            <a:r>
              <a:rPr lang="fa-IR" sz="2400" b="0" i="0" dirty="0" err="1">
                <a:solidFill>
                  <a:srgbClr val="333333"/>
                </a:solidFill>
                <a:effectLst/>
                <a:latin typeface="Geneva"/>
                <a:cs typeface="B Koodak" panose="00000700000000000000" pitchFamily="2" charset="-78"/>
              </a:rPr>
              <a:t>كنيم</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يكی</a:t>
            </a:r>
            <a:r>
              <a:rPr lang="fa-IR" sz="2400" b="0" i="0" dirty="0">
                <a:solidFill>
                  <a:srgbClr val="333333"/>
                </a:solidFill>
                <a:effectLst/>
                <a:latin typeface="Geneva"/>
                <a:cs typeface="B Koodak" panose="00000700000000000000" pitchFamily="2" charset="-78"/>
              </a:rPr>
              <a:t> از </a:t>
            </a:r>
            <a:r>
              <a:rPr lang="fa-IR" sz="2400" b="0" i="0" dirty="0" err="1">
                <a:solidFill>
                  <a:srgbClr val="333333"/>
                </a:solidFill>
                <a:effectLst/>
                <a:latin typeface="Geneva"/>
                <a:cs typeface="B Koodak" panose="00000700000000000000" pitchFamily="2" charset="-78"/>
              </a:rPr>
              <a:t>اين</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سيارات</a:t>
            </a:r>
            <a:r>
              <a:rPr lang="fa-IR" sz="2400" b="0" i="0" dirty="0">
                <a:solidFill>
                  <a:srgbClr val="333333"/>
                </a:solidFill>
                <a:effectLst/>
                <a:latin typeface="Geneva"/>
                <a:cs typeface="B Koodak" panose="00000700000000000000" pitchFamily="2" charset="-78"/>
              </a:rPr>
              <a:t> است. </a:t>
            </a:r>
          </a:p>
          <a:p>
            <a:pPr marL="457200" indent="-457200" algn="r" rtl="1" fontAlgn="base">
              <a:lnSpc>
                <a:spcPct val="200000"/>
              </a:lnSpc>
              <a:buAutoNum type="arabicPeriod"/>
            </a:pPr>
            <a:r>
              <a:rPr lang="fa-IR" sz="2800" b="1" dirty="0">
                <a:solidFill>
                  <a:srgbClr val="006666"/>
                </a:solidFill>
                <a:effectLst>
                  <a:outerShdw blurRad="38100" dist="38100" dir="2700000" algn="tl">
                    <a:srgbClr val="000000">
                      <a:alpha val="43137"/>
                    </a:srgbClr>
                  </a:outerShdw>
                </a:effectLst>
                <a:latin typeface="Byekan"/>
                <a:cs typeface="B Koodak" panose="00000700000000000000" pitchFamily="2" charset="-78"/>
              </a:rPr>
              <a:t>عطارد یا تیر:  </a:t>
            </a:r>
            <a:r>
              <a:rPr lang="fa-IR" sz="2400" b="0" i="0" dirty="0">
                <a:solidFill>
                  <a:srgbClr val="333333"/>
                </a:solidFill>
                <a:effectLst/>
                <a:latin typeface="Geneva"/>
                <a:cs typeface="B Koodak" panose="00000700000000000000" pitchFamily="2" charset="-78"/>
              </a:rPr>
              <a:t>تیر </a:t>
            </a:r>
            <a:r>
              <a:rPr lang="fa-IR" sz="2400" b="0" i="0" dirty="0" err="1">
                <a:solidFill>
                  <a:srgbClr val="333333"/>
                </a:solidFill>
                <a:effectLst/>
                <a:latin typeface="Geneva"/>
                <a:cs typeface="B Koodak" panose="00000700000000000000" pitchFamily="2" charset="-78"/>
              </a:rPr>
              <a:t>نزديك</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ترين</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سياره</a:t>
            </a:r>
            <a:r>
              <a:rPr lang="fa-IR" sz="2400" b="0" i="0" dirty="0">
                <a:solidFill>
                  <a:srgbClr val="333333"/>
                </a:solidFill>
                <a:effectLst/>
                <a:latin typeface="Geneva"/>
                <a:cs typeface="B Koodak" panose="00000700000000000000" pitchFamily="2" charset="-78"/>
              </a:rPr>
              <a:t> به </a:t>
            </a:r>
            <a:r>
              <a:rPr lang="fa-IR" sz="2400" b="0" i="0" dirty="0" err="1">
                <a:solidFill>
                  <a:srgbClr val="333333"/>
                </a:solidFill>
                <a:effectLst/>
                <a:latin typeface="Geneva"/>
                <a:cs typeface="B Koodak" panose="00000700000000000000" pitchFamily="2" charset="-78"/>
              </a:rPr>
              <a:t>خورشيد</a:t>
            </a:r>
            <a:r>
              <a:rPr lang="fa-IR" sz="2400" b="0" i="0" dirty="0">
                <a:solidFill>
                  <a:srgbClr val="333333"/>
                </a:solidFill>
                <a:effectLst/>
                <a:latin typeface="Geneva"/>
                <a:cs typeface="B Koodak" panose="00000700000000000000" pitchFamily="2" charset="-78"/>
              </a:rPr>
              <a:t> است.</a:t>
            </a:r>
          </a:p>
          <a:p>
            <a:pPr algn="r" rtl="1" fontAlgn="base">
              <a:lnSpc>
                <a:spcPct val="200000"/>
              </a:lnSpc>
            </a:pPr>
            <a:r>
              <a:rPr lang="fa-IR" sz="2800" b="1" dirty="0">
                <a:solidFill>
                  <a:srgbClr val="333333"/>
                </a:solidFill>
                <a:latin typeface="Byekan"/>
                <a:cs typeface="B Koodak" panose="00000700000000000000" pitchFamily="2" charset="-78"/>
              </a:rPr>
              <a:t>۲. </a:t>
            </a:r>
            <a:r>
              <a:rPr lang="fa-IR" sz="2800" b="1" dirty="0">
                <a:solidFill>
                  <a:srgbClr val="006666"/>
                </a:solidFill>
                <a:effectLst>
                  <a:outerShdw blurRad="38100" dist="38100" dir="2700000" algn="tl">
                    <a:srgbClr val="000000">
                      <a:alpha val="43137"/>
                    </a:srgbClr>
                  </a:outerShdw>
                </a:effectLst>
                <a:latin typeface="Byekan"/>
                <a:cs typeface="B Koodak" panose="00000700000000000000" pitchFamily="2" charset="-78"/>
              </a:rPr>
              <a:t>زهره یا </a:t>
            </a:r>
            <a:r>
              <a:rPr lang="fa-IR" sz="2800" b="1" dirty="0" err="1">
                <a:solidFill>
                  <a:srgbClr val="006666"/>
                </a:solidFill>
                <a:effectLst>
                  <a:outerShdw blurRad="38100" dist="38100" dir="2700000" algn="tl">
                    <a:srgbClr val="000000">
                      <a:alpha val="43137"/>
                    </a:srgbClr>
                  </a:outerShdw>
                </a:effectLst>
                <a:latin typeface="Byekan"/>
                <a:cs typeface="B Koodak" panose="00000700000000000000" pitchFamily="2" charset="-78"/>
              </a:rPr>
              <a:t>ناهيد</a:t>
            </a:r>
            <a:r>
              <a:rPr lang="fa-IR" sz="2800" b="1" dirty="0">
                <a:solidFill>
                  <a:srgbClr val="006666"/>
                </a:solidFill>
                <a:latin typeface="Byekan"/>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ناهيد</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دومين</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سياره</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نزديك</a:t>
            </a:r>
            <a:r>
              <a:rPr lang="fa-IR" sz="2400" b="0" i="0" dirty="0">
                <a:solidFill>
                  <a:srgbClr val="333333"/>
                </a:solidFill>
                <a:effectLst/>
                <a:latin typeface="Geneva"/>
                <a:cs typeface="B Koodak" panose="00000700000000000000" pitchFamily="2" charset="-78"/>
              </a:rPr>
              <a:t> به </a:t>
            </a:r>
            <a:r>
              <a:rPr lang="fa-IR" sz="2400" b="0" i="0" dirty="0" err="1">
                <a:solidFill>
                  <a:srgbClr val="333333"/>
                </a:solidFill>
                <a:effectLst/>
                <a:latin typeface="Geneva"/>
                <a:cs typeface="B Koodak" panose="00000700000000000000" pitchFamily="2" charset="-78"/>
              </a:rPr>
              <a:t>خورشيد</a:t>
            </a:r>
            <a:r>
              <a:rPr lang="fa-IR" sz="2400" b="0" i="0" dirty="0">
                <a:solidFill>
                  <a:srgbClr val="333333"/>
                </a:solidFill>
                <a:effectLst/>
                <a:latin typeface="Geneva"/>
                <a:cs typeface="B Koodak" panose="00000700000000000000" pitchFamily="2" charset="-78"/>
              </a:rPr>
              <a:t> است. </a:t>
            </a:r>
          </a:p>
          <a:p>
            <a:pPr algn="r" rtl="1" fontAlgn="base">
              <a:lnSpc>
                <a:spcPct val="200000"/>
              </a:lnSpc>
            </a:pPr>
            <a:r>
              <a:rPr lang="fa-IR" sz="2800" b="1" i="0" dirty="0">
                <a:solidFill>
                  <a:srgbClr val="333333"/>
                </a:solidFill>
                <a:effectLst/>
                <a:latin typeface="Byekan"/>
                <a:cs typeface="B Koodak" panose="00000700000000000000" pitchFamily="2" charset="-78"/>
              </a:rPr>
              <a:t>۳</a:t>
            </a:r>
            <a:r>
              <a:rPr lang="fa-IR" sz="2800" b="1" i="0" dirty="0">
                <a:solidFill>
                  <a:srgbClr val="333333"/>
                </a:solidFill>
                <a:effectLst>
                  <a:outerShdw blurRad="38100" dist="38100" dir="2700000" algn="tl">
                    <a:srgbClr val="000000">
                      <a:alpha val="43137"/>
                    </a:srgbClr>
                  </a:outerShdw>
                </a:effectLst>
                <a:latin typeface="Byekan"/>
                <a:cs typeface="B Koodak" panose="00000700000000000000" pitchFamily="2" charset="-78"/>
              </a:rPr>
              <a:t>. </a:t>
            </a:r>
            <a:r>
              <a:rPr lang="fa-IR" sz="2800" b="1" dirty="0" err="1">
                <a:solidFill>
                  <a:srgbClr val="006666"/>
                </a:solidFill>
                <a:effectLst>
                  <a:outerShdw blurRad="38100" dist="38100" dir="2700000" algn="tl">
                    <a:srgbClr val="000000">
                      <a:alpha val="43137"/>
                    </a:srgbClr>
                  </a:outerShdw>
                </a:effectLst>
                <a:latin typeface="Byekan"/>
                <a:cs typeface="B Koodak" panose="00000700000000000000" pitchFamily="2" charset="-78"/>
              </a:rPr>
              <a:t>زمين</a:t>
            </a:r>
            <a:r>
              <a:rPr lang="fa-IR" sz="2800" b="1" dirty="0">
                <a:solidFill>
                  <a:srgbClr val="006666"/>
                </a:solidFill>
                <a:effectLst>
                  <a:outerShdw blurRad="38100" dist="38100" dir="2700000" algn="tl">
                    <a:srgbClr val="000000">
                      <a:alpha val="43137"/>
                    </a:srgbClr>
                  </a:outerShdw>
                </a:effectLst>
                <a:latin typeface="Byekan"/>
                <a:cs typeface="B Koodak" panose="00000700000000000000" pitchFamily="2" charset="-78"/>
              </a:rPr>
              <a:t> </a:t>
            </a:r>
            <a:r>
              <a:rPr lang="fa-IR" sz="2800" b="1" dirty="0">
                <a:solidFill>
                  <a:srgbClr val="006666"/>
                </a:solidFill>
                <a:latin typeface="Byekan"/>
                <a:cs typeface="B Koodak" panose="00000700000000000000" pitchFamily="2" charset="-78"/>
              </a:rPr>
              <a:t>: </a:t>
            </a:r>
            <a:r>
              <a:rPr lang="fa-IR" sz="2400" b="0" i="0" dirty="0">
                <a:solidFill>
                  <a:srgbClr val="333333"/>
                </a:solidFill>
                <a:effectLst/>
                <a:latin typeface="Geneva"/>
                <a:cs typeface="B Koodak" panose="00000700000000000000" pitchFamily="2" charset="-78"/>
              </a:rPr>
              <a:t>ما </a:t>
            </a:r>
            <a:r>
              <a:rPr lang="fa-IR" sz="2400" b="0" i="0" dirty="0" err="1">
                <a:solidFill>
                  <a:srgbClr val="333333"/>
                </a:solidFill>
                <a:effectLst/>
                <a:latin typeface="Geneva"/>
                <a:cs typeface="B Koodak" panose="00000700000000000000" pitchFamily="2" charset="-78"/>
              </a:rPr>
              <a:t>روي</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سياره</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زمين</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زندگي</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مي</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كنيم</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زمين</a:t>
            </a:r>
            <a:r>
              <a:rPr lang="fa-IR" sz="2400" b="0" i="0" dirty="0">
                <a:solidFill>
                  <a:srgbClr val="333333"/>
                </a:solidFill>
                <a:effectLst/>
                <a:latin typeface="Geneva"/>
                <a:cs typeface="B Koodak" panose="00000700000000000000" pitchFamily="2" charset="-78"/>
              </a:rPr>
              <a:t> تنها </a:t>
            </a:r>
            <a:r>
              <a:rPr lang="fa-IR" sz="2400" b="0" i="0" dirty="0" err="1">
                <a:solidFill>
                  <a:srgbClr val="333333"/>
                </a:solidFill>
                <a:effectLst/>
                <a:latin typeface="Geneva"/>
                <a:cs typeface="B Koodak" panose="00000700000000000000" pitchFamily="2" charset="-78"/>
              </a:rPr>
              <a:t>سياره</a:t>
            </a:r>
            <a:r>
              <a:rPr lang="fa-IR" sz="2400" b="0" i="0" dirty="0">
                <a:solidFill>
                  <a:srgbClr val="333333"/>
                </a:solidFill>
                <a:effectLst/>
                <a:latin typeface="Geneva"/>
                <a:cs typeface="B Koodak" panose="00000700000000000000" pitchFamily="2" charset="-78"/>
              </a:rPr>
              <a:t> ای در منظومه شمسی است </a:t>
            </a:r>
            <a:r>
              <a:rPr lang="fa-IR" sz="2400" b="0" i="0" dirty="0" err="1">
                <a:solidFill>
                  <a:srgbClr val="333333"/>
                </a:solidFill>
                <a:effectLst/>
                <a:latin typeface="Geneva"/>
                <a:cs typeface="B Koodak" panose="00000700000000000000" pitchFamily="2" charset="-78"/>
              </a:rPr>
              <a:t>كه</a:t>
            </a:r>
            <a:r>
              <a:rPr lang="fa-IR" sz="2400" b="0" i="0" dirty="0">
                <a:solidFill>
                  <a:srgbClr val="333333"/>
                </a:solidFill>
                <a:effectLst/>
                <a:latin typeface="Geneva"/>
                <a:cs typeface="B Koodak" panose="00000700000000000000" pitchFamily="2" charset="-78"/>
              </a:rPr>
              <a:t> موجودات زنده در آن </a:t>
            </a:r>
            <a:r>
              <a:rPr lang="fa-IR" sz="2400" b="0" i="0" dirty="0" err="1">
                <a:solidFill>
                  <a:srgbClr val="333333"/>
                </a:solidFill>
                <a:effectLst/>
                <a:latin typeface="Geneva"/>
                <a:cs typeface="B Koodak" panose="00000700000000000000" pitchFamily="2" charset="-78"/>
              </a:rPr>
              <a:t>زندگي</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مي</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كنند</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زمين</a:t>
            </a:r>
            <a:r>
              <a:rPr lang="fa-IR" sz="2400" b="0" i="0" dirty="0">
                <a:solidFill>
                  <a:srgbClr val="333333"/>
                </a:solidFill>
                <a:effectLst/>
                <a:latin typeface="Geneva"/>
                <a:cs typeface="B Koodak" panose="00000700000000000000" pitchFamily="2" charset="-78"/>
              </a:rPr>
              <a:t> </a:t>
            </a:r>
            <a:r>
              <a:rPr lang="fa-IR" sz="2400" b="0" i="0" dirty="0" err="1">
                <a:solidFill>
                  <a:srgbClr val="333333"/>
                </a:solidFill>
                <a:effectLst/>
                <a:latin typeface="Geneva"/>
                <a:cs typeface="B Koodak" panose="00000700000000000000" pitchFamily="2" charset="-78"/>
              </a:rPr>
              <a:t>يك</a:t>
            </a:r>
            <a:r>
              <a:rPr lang="fa-IR" sz="2400" b="0" i="0" dirty="0">
                <a:solidFill>
                  <a:srgbClr val="333333"/>
                </a:solidFill>
                <a:effectLst/>
                <a:latin typeface="Geneva"/>
                <a:cs typeface="B Koodak" panose="00000700000000000000" pitchFamily="2" charset="-78"/>
              </a:rPr>
              <a:t> ماه دارد.</a:t>
            </a:r>
          </a:p>
          <a:p>
            <a:pPr algn="r" rtl="1" fontAlgn="base">
              <a:lnSpc>
                <a:spcPct val="150000"/>
              </a:lnSpc>
            </a:pPr>
            <a:endParaRPr lang="fa-IR" sz="2400" b="0" i="0" dirty="0">
              <a:solidFill>
                <a:srgbClr val="333333"/>
              </a:solidFill>
              <a:effectLst/>
              <a:latin typeface="Geneva"/>
              <a:cs typeface="B Koodak" panose="00000700000000000000" pitchFamily="2" charset="-78"/>
            </a:endParaRPr>
          </a:p>
          <a:p>
            <a:pPr algn="r" rtl="1" fontAlgn="base">
              <a:lnSpc>
                <a:spcPct val="150000"/>
              </a:lnSpc>
            </a:pPr>
            <a:endParaRPr lang="fa-IR" sz="2400" b="0" i="0" dirty="0">
              <a:solidFill>
                <a:srgbClr val="000000"/>
              </a:solidFill>
              <a:effectLst/>
              <a:latin typeface="iransans" panose="020B0506030804020204" pitchFamily="34" charset="-78"/>
              <a:cs typeface="B Koodak" panose="00000700000000000000" pitchFamily="2" charset="-78"/>
            </a:endParaRPr>
          </a:p>
        </p:txBody>
      </p:sp>
    </p:spTree>
    <p:extLst>
      <p:ext uri="{BB962C8B-B14F-4D97-AF65-F5344CB8AC3E}">
        <p14:creationId xmlns:p14="http://schemas.microsoft.com/office/powerpoint/2010/main" val="1659126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TotalTime>
  <Words>547</Words>
  <Application>Microsoft Office PowerPoint</Application>
  <PresentationFormat>Widescreen</PresentationFormat>
  <Paragraphs>19</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Byekan</vt:lpstr>
      <vt:lpstr>Calibri</vt:lpstr>
      <vt:lpstr>Calibri Light</vt:lpstr>
      <vt:lpstr>Geneva</vt:lpstr>
      <vt:lpstr>Helvetica Neue</vt:lpstr>
      <vt:lpstr>iransans</vt:lpstr>
      <vt:lpstr>Vazirmatn</vt:lpstr>
      <vt:lpstr>Office Theme</vt:lpstr>
      <vt:lpstr>نجوم</vt:lpstr>
      <vt:lpstr>فرق بین ستاره و سیاره چیست؟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نجوم</dc:title>
  <dc:creator>Z</dc:creator>
  <cp:lastModifiedBy>Z</cp:lastModifiedBy>
  <cp:revision>3</cp:revision>
  <dcterms:created xsi:type="dcterms:W3CDTF">2023-02-24T13:52:51Z</dcterms:created>
  <dcterms:modified xsi:type="dcterms:W3CDTF">2023-02-24T18:31:08Z</dcterms:modified>
</cp:coreProperties>
</file>