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8" autoAdjust="0"/>
    <p:restoredTop sz="94660"/>
  </p:normalViewPr>
  <p:slideViewPr>
    <p:cSldViewPr snapToGrid="0">
      <p:cViewPr varScale="1">
        <p:scale>
          <a:sx n="85" d="100"/>
          <a:sy n="85" d="100"/>
        </p:scale>
        <p:origin x="504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601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76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67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77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70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145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449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012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011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5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284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365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90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83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3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C8F63DC-3534-4BB8-A9D6-D88D90F1AC95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A75CDE4-BE06-4AC9-A135-57597F38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7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کارتون امام حسین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توسط امیرحسین ظاهریان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1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نمایش انیمیشن</a:t>
            </a:r>
            <a:endParaRPr lang="en-US" dirty="0"/>
          </a:p>
        </p:txBody>
      </p:sp>
      <p:pic>
        <p:nvPicPr>
          <p:cNvPr id="9" name="2490e6dc68cb23307d12ecdee90bde7726607259-4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835" y="2371165"/>
            <a:ext cx="9726706" cy="3504173"/>
          </a:xfrm>
        </p:spPr>
      </p:pic>
    </p:spTree>
    <p:extLst>
      <p:ext uri="{BB962C8B-B14F-4D97-AF65-F5344CB8AC3E}">
        <p14:creationId xmlns:p14="http://schemas.microsoft.com/office/powerpoint/2010/main" val="40378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177</TotalTime>
  <Words>8</Words>
  <Application>Microsoft Office PowerPoint</Application>
  <PresentationFormat>Widescreen</PresentationFormat>
  <Paragraphs>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Garamond</vt:lpstr>
      <vt:lpstr>Times New Roman</vt:lpstr>
      <vt:lpstr>Organic</vt:lpstr>
      <vt:lpstr>کارتون امام حسین</vt:lpstr>
      <vt:lpstr>نمایش انیمیشن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کارتون امام حسین</dc:title>
  <dc:creator>Microsoft account</dc:creator>
  <cp:lastModifiedBy>Microsoft account</cp:lastModifiedBy>
  <cp:revision>5</cp:revision>
  <dcterms:created xsi:type="dcterms:W3CDTF">2020-12-28T06:53:21Z</dcterms:created>
  <dcterms:modified xsi:type="dcterms:W3CDTF">2020-12-28T09:50:24Z</dcterms:modified>
</cp:coreProperties>
</file>