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6" r:id="rId2"/>
    <p:sldId id="258" r:id="rId3"/>
    <p:sldId id="262" r:id="rId4"/>
    <p:sldId id="261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15" autoAdjust="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734C3-EFEC-4C85-8D7A-F1E993A65195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10F94-237D-40E8-B302-75CAD84770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A10F94-237D-40E8-B302-75CAD84770FE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126B0-D78F-403E-BA44-B892D8BEC44C}" type="datetimeFigureOut">
              <a:rPr lang="en-US" smtClean="0"/>
              <a:pPr/>
              <a:t>10/30/2020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AF97A-811C-4A00-BFA7-5FC08B3747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" Type="http://schemas.openxmlformats.org/officeDocument/2006/relationships/image" Target="../media/image69.png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82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8.png"/><Relationship Id="rId7" Type="http://schemas.openxmlformats.org/officeDocument/2006/relationships/image" Target="../media/image9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75.png"/><Relationship Id="rId10" Type="http://schemas.openxmlformats.org/officeDocument/2006/relationships/image" Target="../media/image94.png"/><Relationship Id="rId4" Type="http://schemas.openxmlformats.org/officeDocument/2006/relationships/image" Target="../media/image89.png"/><Relationship Id="rId9" Type="http://schemas.openxmlformats.org/officeDocument/2006/relationships/image" Target="../media/image9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12" Type="http://schemas.openxmlformats.org/officeDocument/2006/relationships/image" Target="../media/image105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openxmlformats.org/officeDocument/2006/relationships/image" Target="../media/image123.png"/><Relationship Id="rId5" Type="http://schemas.openxmlformats.org/officeDocument/2006/relationships/image" Target="../media/image117.png"/><Relationship Id="rId10" Type="http://schemas.openxmlformats.org/officeDocument/2006/relationships/image" Target="../media/image122.png"/><Relationship Id="rId4" Type="http://schemas.openxmlformats.org/officeDocument/2006/relationships/image" Target="../media/image116.png"/><Relationship Id="rId9" Type="http://schemas.openxmlformats.org/officeDocument/2006/relationships/image" Target="../media/image1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5.png"/><Relationship Id="rId7" Type="http://schemas.openxmlformats.org/officeDocument/2006/relationships/image" Target="../media/image129.png"/><Relationship Id="rId12" Type="http://schemas.openxmlformats.org/officeDocument/2006/relationships/image" Target="../media/image134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image" Target="../media/image145.png"/><Relationship Id="rId3" Type="http://schemas.openxmlformats.org/officeDocument/2006/relationships/image" Target="../media/image135.png"/><Relationship Id="rId7" Type="http://schemas.openxmlformats.org/officeDocument/2006/relationships/image" Target="../media/image139.png"/><Relationship Id="rId12" Type="http://schemas.openxmlformats.org/officeDocument/2006/relationships/image" Target="../media/image144.png"/><Relationship Id="rId17" Type="http://schemas.openxmlformats.org/officeDocument/2006/relationships/image" Target="../media/image1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png"/><Relationship Id="rId11" Type="http://schemas.openxmlformats.org/officeDocument/2006/relationships/image" Target="../media/image143.png"/><Relationship Id="rId5" Type="http://schemas.openxmlformats.org/officeDocument/2006/relationships/image" Target="../media/image137.png"/><Relationship Id="rId15" Type="http://schemas.openxmlformats.org/officeDocument/2006/relationships/image" Target="../media/image147.png"/><Relationship Id="rId10" Type="http://schemas.openxmlformats.org/officeDocument/2006/relationships/image" Target="../media/image142.png"/><Relationship Id="rId4" Type="http://schemas.openxmlformats.org/officeDocument/2006/relationships/image" Target="../media/image136.png"/><Relationship Id="rId9" Type="http://schemas.openxmlformats.org/officeDocument/2006/relationships/image" Target="../media/image141.png"/><Relationship Id="rId14" Type="http://schemas.openxmlformats.org/officeDocument/2006/relationships/image" Target="../media/image1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6.png"/><Relationship Id="rId10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228600"/>
            <a:ext cx="5257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B050"/>
                </a:solidFill>
                <a:latin typeface="Besmellah 1" pitchFamily="2" charset="0"/>
              </a:rPr>
              <a:t>m</a:t>
            </a:r>
            <a:endParaRPr lang="en-US" sz="40000" dirty="0">
              <a:solidFill>
                <a:srgbClr val="00B05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800" y="228600"/>
            <a:ext cx="8602255" cy="1479550"/>
            <a:chOff x="304800" y="228600"/>
            <a:chExt cx="8602255" cy="1479550"/>
          </a:xfrm>
        </p:grpSpPr>
        <p:pic>
          <p:nvPicPr>
            <p:cNvPr id="2253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228600"/>
              <a:ext cx="8602255" cy="67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0" y="1066800"/>
              <a:ext cx="2715211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914400"/>
            <a:ext cx="4667250" cy="85725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37160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105400" y="1752600"/>
            <a:ext cx="3813140" cy="949325"/>
            <a:chOff x="5105400" y="1752600"/>
            <a:chExt cx="3813140" cy="949325"/>
          </a:xfrm>
        </p:grpSpPr>
        <p:pic>
          <p:nvPicPr>
            <p:cNvPr id="2253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5400" y="1905000"/>
              <a:ext cx="3813140" cy="796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6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715000" y="1752600"/>
              <a:ext cx="55098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743200"/>
            <a:ext cx="862639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1" y="3505200"/>
            <a:ext cx="6858000" cy="87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1" y="4419600"/>
            <a:ext cx="6934199" cy="81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Group 15"/>
          <p:cNvGrpSpPr/>
          <p:nvPr/>
        </p:nvGrpSpPr>
        <p:grpSpPr>
          <a:xfrm>
            <a:off x="228600" y="5334000"/>
            <a:ext cx="8734567" cy="1247775"/>
            <a:chOff x="228600" y="5334000"/>
            <a:chExt cx="8734567" cy="1247775"/>
          </a:xfrm>
        </p:grpSpPr>
        <p:pic>
          <p:nvPicPr>
            <p:cNvPr id="22538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8600" y="5334000"/>
              <a:ext cx="8734567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9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638800" y="6019800"/>
              <a:ext cx="3225986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2209800" cy="79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143000"/>
            <a:ext cx="203313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066800"/>
            <a:ext cx="2148761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066800"/>
            <a:ext cx="1758723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52400"/>
            <a:ext cx="8327680" cy="89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200400"/>
            <a:ext cx="254323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2209800"/>
            <a:ext cx="904875" cy="62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1981200"/>
            <a:ext cx="1625600" cy="975360"/>
          </a:xfrm>
          <a:prstGeom prst="rect">
            <a:avLst/>
          </a:prstGeom>
          <a:noFill/>
        </p:spPr>
      </p:pic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137160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0" y="2133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پس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64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1981200"/>
            <a:ext cx="1164389" cy="990600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137160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" y="21336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عددی منفی می شود :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137160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1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0" name="Picture 18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3124200"/>
            <a:ext cx="1752600" cy="999982"/>
          </a:xfrm>
          <a:prstGeom prst="rect">
            <a:avLst/>
          </a:prstGeom>
          <a:noFill/>
        </p:spPr>
      </p:pic>
      <p:sp>
        <p:nvSpPr>
          <p:cNvPr id="23572" name="Rectangle 20"/>
          <p:cNvSpPr>
            <a:spLocks noChangeArrowheads="1"/>
          </p:cNvSpPr>
          <p:nvPr/>
        </p:nvSpPr>
        <p:spPr bwMode="auto">
          <a:xfrm>
            <a:off x="1371600" y="2266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7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3" name="Picture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2971801"/>
            <a:ext cx="1981200" cy="1078934"/>
          </a:xfrm>
          <a:prstGeom prst="rect">
            <a:avLst/>
          </a:prstGeom>
          <a:noFill/>
        </p:spPr>
      </p:pic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5" name="Picture 2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1" y="2895600"/>
            <a:ext cx="1905000" cy="1224643"/>
          </a:xfrm>
          <a:prstGeom prst="rect">
            <a:avLst/>
          </a:prstGeom>
          <a:noFill/>
        </p:spPr>
      </p:pic>
      <p:pic>
        <p:nvPicPr>
          <p:cNvPr id="23577" name="Picture 2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5638801"/>
            <a:ext cx="279637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4800" y="4343400"/>
            <a:ext cx="904875" cy="62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78" name="Picture 26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4114800"/>
            <a:ext cx="1447800" cy="955884"/>
          </a:xfrm>
          <a:prstGeom prst="rect">
            <a:avLst/>
          </a:prstGeom>
          <a:noFill/>
        </p:spPr>
      </p:pic>
      <p:sp>
        <p:nvSpPr>
          <p:cNvPr id="23580" name="Rectangle 28"/>
          <p:cNvSpPr>
            <a:spLocks noChangeArrowheads="1"/>
          </p:cNvSpPr>
          <p:nvPr/>
        </p:nvSpPr>
        <p:spPr bwMode="auto">
          <a:xfrm>
            <a:off x="137160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34000" y="4267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پس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42672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عددی منفی می شود :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582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81" name="Picture 29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4038600"/>
            <a:ext cx="1572126" cy="1066800"/>
          </a:xfrm>
          <a:prstGeom prst="rect">
            <a:avLst/>
          </a:prstGeom>
          <a:noFill/>
        </p:spPr>
      </p:pic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137160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85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84" name="Picture 32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5562600"/>
            <a:ext cx="2002054" cy="990600"/>
          </a:xfrm>
          <a:prstGeom prst="rect">
            <a:avLst/>
          </a:prstGeom>
          <a:noFill/>
        </p:spPr>
      </p:pic>
      <p:sp>
        <p:nvSpPr>
          <p:cNvPr id="23587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86" name="Picture 34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5486400"/>
            <a:ext cx="2133600" cy="999577"/>
          </a:xfrm>
          <a:prstGeom prst="rect">
            <a:avLst/>
          </a:prstGeom>
          <a:noFill/>
        </p:spPr>
      </p:pic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588" name="Picture 36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1" y="5562600"/>
            <a:ext cx="1600200" cy="914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23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314169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9" y="1219200"/>
            <a:ext cx="1447801" cy="1159468"/>
          </a:xfrm>
          <a:prstGeom prst="rect">
            <a:avLst/>
          </a:prstGeom>
          <a:noFill/>
        </p:spPr>
      </p:pic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1143000"/>
            <a:ext cx="990600" cy="1121805"/>
          </a:xfrm>
          <a:prstGeom prst="rect">
            <a:avLst/>
          </a:prstGeom>
          <a:noFill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4800" y="228600"/>
            <a:ext cx="904875" cy="62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0400" y="0"/>
            <a:ext cx="613165" cy="1219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657600" y="2286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عددی مثبت است.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810000"/>
            <a:ext cx="3657600" cy="89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48600" y="2819400"/>
            <a:ext cx="904875" cy="62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7800" y="2362200"/>
            <a:ext cx="2136273" cy="12954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295400" y="2743200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عددی منفی می شود :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3657600"/>
            <a:ext cx="2971800" cy="1363870"/>
          </a:xfrm>
          <a:prstGeom prst="rect">
            <a:avLst/>
          </a:prstGeom>
          <a:noFill/>
        </p:spPr>
      </p:pic>
      <p:sp>
        <p:nvSpPr>
          <p:cNvPr id="2459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92" name="Picture 16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3581400"/>
            <a:ext cx="1981200" cy="125013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1848" y="228600"/>
            <a:ext cx="9042152" cy="1524000"/>
            <a:chOff x="101848" y="228600"/>
            <a:chExt cx="9042152" cy="1524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19800" y="990600"/>
              <a:ext cx="2745989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848" y="228600"/>
              <a:ext cx="9042152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752600"/>
            <a:ext cx="7391400" cy="9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228600" y="2743200"/>
            <a:ext cx="8633011" cy="1398589"/>
            <a:chOff x="245478" y="3048000"/>
            <a:chExt cx="8633011" cy="139858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5478" y="3048000"/>
              <a:ext cx="8593722" cy="65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24600" y="3886200"/>
              <a:ext cx="2553889" cy="55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04800" y="3810000"/>
              <a:ext cx="5978209" cy="636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96744" y="4343401"/>
            <a:ext cx="84000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572000"/>
            <a:ext cx="3962400" cy="128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38600" y="4572000"/>
            <a:ext cx="3962400" cy="65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5867400"/>
            <a:ext cx="3684024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86600" y="5867400"/>
            <a:ext cx="824786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34000" y="0"/>
            <a:ext cx="3342476" cy="696913"/>
            <a:chOff x="5334000" y="304800"/>
            <a:chExt cx="3342476" cy="69691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10200" y="381000"/>
              <a:ext cx="3266276" cy="620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34000" y="304800"/>
              <a:ext cx="615095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685800"/>
            <a:ext cx="3958715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371600"/>
            <a:ext cx="869257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200400"/>
            <a:ext cx="363750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43400" y="3657600"/>
            <a:ext cx="455458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66800" y="4876800"/>
            <a:ext cx="779135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5715000"/>
            <a:ext cx="209101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581400" y="2286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24400" y="2286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8400" y="2286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7200" y="2286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۷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20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۱۲۷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43200" y="41148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۳۲۵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965" y="304800"/>
            <a:ext cx="798870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447800"/>
            <a:ext cx="2662597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1524000"/>
            <a:ext cx="2133600" cy="713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2133600"/>
            <a:ext cx="161700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1" y="1524000"/>
            <a:ext cx="2514600" cy="756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12496" y="1447800"/>
            <a:ext cx="1831504" cy="71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5410200" y="2819400"/>
            <a:ext cx="3457349" cy="832607"/>
            <a:chOff x="5334000" y="3352800"/>
            <a:chExt cx="3457349" cy="832607"/>
          </a:xfrm>
        </p:grpSpPr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334000" y="3429000"/>
              <a:ext cx="3457349" cy="75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0" y="3352800"/>
              <a:ext cx="491637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39253" y="3581400"/>
            <a:ext cx="6225801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4419600"/>
            <a:ext cx="4656667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752600" y="52578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۴۹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62400" y="5257800"/>
            <a:ext cx="76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۴۹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48000" y="42672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cs typeface="B Titr" pitchFamily="2" charset="-78"/>
              </a:rPr>
              <a:t>=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634716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828800"/>
            <a:ext cx="544830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52600" y="12954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0" y="1295400"/>
            <a:ext cx="68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25146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۶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19600" y="2514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۶-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1676400"/>
            <a:ext cx="60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cs typeface="B Titr" pitchFamily="2" charset="-78"/>
              </a:rPr>
              <a:t>&gt;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81000"/>
            <a:ext cx="45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cs typeface="B Titr" pitchFamily="2" charset="-78"/>
              </a:rPr>
              <a:t>&lt;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048000"/>
            <a:ext cx="747662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733800"/>
            <a:ext cx="1371600" cy="88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3657600"/>
            <a:ext cx="1436004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953000"/>
            <a:ext cx="222421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6019800"/>
            <a:ext cx="2743200" cy="61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057400" y="3581400"/>
            <a:ext cx="45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66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66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4800600"/>
            <a:ext cx="1905000" cy="10668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371600" y="2571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8400" y="3352800"/>
            <a:ext cx="260366" cy="1704975"/>
          </a:xfrm>
          <a:prstGeom prst="rect">
            <a:avLst/>
          </a:prstGeom>
          <a:noFill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724400"/>
            <a:ext cx="1752600" cy="1103035"/>
          </a:xfrm>
          <a:prstGeom prst="rect">
            <a:avLst/>
          </a:prstGeom>
          <a:noFill/>
        </p:spPr>
      </p:pic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5679939"/>
            <a:ext cx="2133600" cy="117806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0"/>
            <a:ext cx="6174952" cy="722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838200"/>
            <a:ext cx="3276600" cy="76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828800"/>
            <a:ext cx="2819401" cy="78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2895600"/>
            <a:ext cx="402804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4267200"/>
            <a:ext cx="3429000" cy="892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838200"/>
            <a:ext cx="1684743" cy="891158"/>
          </a:xfrm>
          <a:prstGeom prst="rect">
            <a:avLst/>
          </a:prstGeom>
          <a:noFill/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137160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06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762000"/>
            <a:ext cx="1496746" cy="990600"/>
          </a:xfrm>
          <a:prstGeom prst="rect">
            <a:avLst/>
          </a:prstGeom>
          <a:noFill/>
        </p:spPr>
      </p:pic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828800"/>
            <a:ext cx="1447800" cy="949037"/>
          </a:xfrm>
          <a:prstGeom prst="rect">
            <a:avLst/>
          </a:prstGeom>
          <a:noFill/>
        </p:spPr>
      </p:pic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137160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11" name="Picture 1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1828800"/>
            <a:ext cx="1461704" cy="914399"/>
          </a:xfrm>
          <a:prstGeom prst="rect">
            <a:avLst/>
          </a:prstGeom>
          <a:noFill/>
        </p:spPr>
      </p:pic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13" name="Picture 1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2819400"/>
            <a:ext cx="2286000" cy="1220491"/>
          </a:xfrm>
          <a:prstGeom prst="rect">
            <a:avLst/>
          </a:prstGeom>
          <a:noFill/>
        </p:spPr>
      </p:pic>
      <p:sp>
        <p:nvSpPr>
          <p:cNvPr id="2971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15" name="Picture 19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29400" y="2667000"/>
            <a:ext cx="2224784" cy="1325568"/>
          </a:xfrm>
          <a:prstGeom prst="rect">
            <a:avLst/>
          </a:prstGeom>
          <a:noFill/>
        </p:spPr>
      </p:pic>
      <p:sp>
        <p:nvSpPr>
          <p:cNvPr id="297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17" name="Picture 21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1" y="4191002"/>
            <a:ext cx="2057399" cy="1383802"/>
          </a:xfrm>
          <a:prstGeom prst="rect">
            <a:avLst/>
          </a:prstGeom>
          <a:noFill/>
        </p:spPr>
      </p:pic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21" name="Picture 25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9800" y="4191000"/>
            <a:ext cx="2971800" cy="1338014"/>
          </a:xfrm>
          <a:prstGeom prst="rect">
            <a:avLst/>
          </a:prstGeom>
          <a:noFill/>
        </p:spPr>
      </p:pic>
      <p:sp>
        <p:nvSpPr>
          <p:cNvPr id="297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23" name="Picture 27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5428882"/>
            <a:ext cx="2362200" cy="1303020"/>
          </a:xfrm>
          <a:prstGeom prst="rect">
            <a:avLst/>
          </a:prstGeom>
          <a:noFill/>
        </p:spPr>
      </p:pic>
      <p:sp>
        <p:nvSpPr>
          <p:cNvPr id="2972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9725" name="Picture 29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5483201"/>
            <a:ext cx="1828800" cy="119360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7" dur="500"/>
                                        <p:tgtEl>
                                          <p:spTgt spid="29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29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29867" y="228600"/>
            <a:ext cx="8594293" cy="6172200"/>
            <a:chOff x="329867" y="228600"/>
            <a:chExt cx="8594293" cy="6172200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9867" y="304800"/>
              <a:ext cx="8594293" cy="609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277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8400" y="228600"/>
              <a:ext cx="468967" cy="385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"/>
            <a:ext cx="5925503" cy="698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4495800" y="838200"/>
            <a:ext cx="4361148" cy="792163"/>
            <a:chOff x="4495800" y="1143000"/>
            <a:chExt cx="4361148" cy="79216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219200"/>
              <a:ext cx="4361148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9800" y="1143000"/>
              <a:ext cx="550448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44390" y="1676400"/>
            <a:ext cx="6384771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19400" y="2362200"/>
            <a:ext cx="5741193" cy="575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971800"/>
            <a:ext cx="900330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001000" y="35814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581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۳-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81632" y="4191000"/>
            <a:ext cx="6681537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33400" y="42672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 واحد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05000" y="5105400"/>
            <a:ext cx="6846956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457200" y="5105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 واحد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0" y="5943600"/>
            <a:ext cx="8731885" cy="61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52400"/>
            <a:ext cx="5925503" cy="698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4"/>
          <p:cNvGrpSpPr/>
          <p:nvPr/>
        </p:nvGrpSpPr>
        <p:grpSpPr>
          <a:xfrm>
            <a:off x="4495800" y="838200"/>
            <a:ext cx="4361148" cy="792163"/>
            <a:chOff x="4495800" y="1143000"/>
            <a:chExt cx="4361148" cy="79216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00" y="1219200"/>
              <a:ext cx="4361148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9800" y="1143000"/>
              <a:ext cx="550448" cy="474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76400"/>
            <a:ext cx="900330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001000" y="2286000"/>
            <a:ext cx="45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2286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۳-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8600" y="2895600"/>
            <a:ext cx="8627860" cy="1356189"/>
            <a:chOff x="228600" y="2971800"/>
            <a:chExt cx="8627860" cy="135618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2971800"/>
              <a:ext cx="8627860" cy="647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0" y="3733801"/>
              <a:ext cx="3087976" cy="594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68372" y="3733800"/>
              <a:ext cx="933868" cy="538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" name="TextBox 20"/>
          <p:cNvSpPr txBox="1"/>
          <p:nvPr/>
        </p:nvSpPr>
        <p:spPr>
          <a:xfrm>
            <a:off x="3429000" y="35052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۲ نقطه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858000" y="21336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981200" y="2133600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52401" y="4267201"/>
            <a:ext cx="8727377" cy="2590799"/>
            <a:chOff x="152401" y="4267201"/>
            <a:chExt cx="8727377" cy="2590799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0" y="4267201"/>
              <a:ext cx="8651178" cy="700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19800" y="4953000"/>
              <a:ext cx="2834292" cy="993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52401" y="5029200"/>
              <a:ext cx="5867400" cy="993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133600" y="5969000"/>
              <a:ext cx="6673055" cy="88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2400" y="304800"/>
            <a:ext cx="8704210" cy="2171700"/>
            <a:chOff x="152400" y="304800"/>
            <a:chExt cx="8704210" cy="21717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2400" y="304800"/>
              <a:ext cx="8704210" cy="93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62600" y="1524000"/>
              <a:ext cx="3272118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" y="1219200"/>
              <a:ext cx="5222235" cy="1257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2590800"/>
            <a:ext cx="360154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228600" y="3962400"/>
            <a:ext cx="8622209" cy="2514663"/>
            <a:chOff x="228600" y="3962400"/>
            <a:chExt cx="8622209" cy="2514663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8600" y="3962400"/>
              <a:ext cx="8622209" cy="870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76800" y="4876800"/>
              <a:ext cx="3833818" cy="833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4800" y="4953000"/>
              <a:ext cx="4599852" cy="72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3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114800" y="5791201"/>
              <a:ext cx="4497297" cy="68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8599" y="381000"/>
            <a:ext cx="8734519" cy="2286000"/>
            <a:chOff x="228599" y="381000"/>
            <a:chExt cx="8734519" cy="228600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599" y="381000"/>
              <a:ext cx="8686801" cy="7429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10057" y="1066800"/>
              <a:ext cx="2053061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4706" y="1066800"/>
              <a:ext cx="6608135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106" name="Picture 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11637" y="1828800"/>
              <a:ext cx="4205791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895600"/>
            <a:ext cx="4126146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886200"/>
            <a:ext cx="426175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5105400"/>
            <a:ext cx="4539916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3200400"/>
            <a:ext cx="1628775" cy="981075"/>
          </a:xfrm>
          <a:prstGeom prst="rect">
            <a:avLst/>
          </a:prstGeom>
          <a:noFill/>
        </p:spPr>
      </p:pic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137160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53000" y="4953000"/>
            <a:ext cx="1476375" cy="981075"/>
          </a:xfrm>
          <a:prstGeom prst="rect">
            <a:avLst/>
          </a:prstGeom>
          <a:noFill/>
        </p:spPr>
      </p:pic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77000" y="4953000"/>
            <a:ext cx="1476375" cy="981075"/>
          </a:xfrm>
          <a:prstGeom prst="rect">
            <a:avLst/>
          </a:prstGeom>
          <a:noFill/>
        </p:spPr>
      </p:pic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7200" y="4953000"/>
            <a:ext cx="742950" cy="981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1658" y="381000"/>
            <a:ext cx="5424054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4800600" cy="678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057400"/>
            <a:ext cx="5410199" cy="66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5480519" y="3886200"/>
            <a:ext cx="3524250" cy="781050"/>
            <a:chOff x="5257800" y="2743200"/>
            <a:chExt cx="3524250" cy="781050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7800" y="2819400"/>
              <a:ext cx="3524250" cy="704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62600" y="2743200"/>
              <a:ext cx="562288" cy="376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4876800"/>
            <a:ext cx="869268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61408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28600"/>
            <a:ext cx="495551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Straight Arrow Connector 4"/>
          <p:cNvCxnSpPr/>
          <p:nvPr/>
        </p:nvCxnSpPr>
        <p:spPr>
          <a:xfrm flipV="1">
            <a:off x="2971800" y="609600"/>
            <a:ext cx="1524000" cy="6858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905000" y="1447800"/>
            <a:ext cx="3657600" cy="6858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895600" y="2209800"/>
            <a:ext cx="1905000" cy="6858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6200000" flipH="1">
            <a:off x="2171700" y="1257300"/>
            <a:ext cx="2438400" cy="9906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828800" y="3733800"/>
            <a:ext cx="3505200" cy="762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28600" y="4343400"/>
            <a:ext cx="8763000" cy="1397000"/>
            <a:chOff x="228600" y="4343400"/>
            <a:chExt cx="8763000" cy="1397000"/>
          </a:xfrm>
        </p:grpSpPr>
        <p:pic>
          <p:nvPicPr>
            <p:cNvPr id="1946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8600" y="4343400"/>
              <a:ext cx="8763000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5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9800" y="5181600"/>
              <a:ext cx="2855119" cy="55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6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0" y="5121792"/>
              <a:ext cx="2875559" cy="618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954" y="381000"/>
            <a:ext cx="368744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4"/>
          <p:cNvGrpSpPr/>
          <p:nvPr/>
        </p:nvGrpSpPr>
        <p:grpSpPr>
          <a:xfrm>
            <a:off x="228600" y="304800"/>
            <a:ext cx="3205405" cy="2621315"/>
            <a:chOff x="228600" y="304800"/>
            <a:chExt cx="3205405" cy="2621315"/>
          </a:xfrm>
        </p:grpSpPr>
        <p:pic>
          <p:nvPicPr>
            <p:cNvPr id="2048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04800"/>
              <a:ext cx="3201988" cy="2621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8000" y="2133600"/>
              <a:ext cx="386005" cy="536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6" name="Straight Arrow Connector 5"/>
          <p:cNvCxnSpPr/>
          <p:nvPr/>
        </p:nvCxnSpPr>
        <p:spPr>
          <a:xfrm flipV="1">
            <a:off x="3200400" y="685800"/>
            <a:ext cx="2133600" cy="17526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505200" y="685800"/>
            <a:ext cx="1828800" cy="8382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200400" y="1600200"/>
            <a:ext cx="2057400" cy="9144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228600" y="3429000"/>
            <a:ext cx="8712756" cy="1403350"/>
            <a:chOff x="228600" y="3048000"/>
            <a:chExt cx="8712756" cy="1403350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3048000"/>
              <a:ext cx="8712756" cy="609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75892" y="3810000"/>
              <a:ext cx="2760133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48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76600" y="3810000"/>
              <a:ext cx="2763464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2686050" cy="311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28600"/>
            <a:ext cx="379411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" name="Straight Arrow Connector 3"/>
          <p:cNvCxnSpPr/>
          <p:nvPr/>
        </p:nvCxnSpPr>
        <p:spPr>
          <a:xfrm>
            <a:off x="2286000" y="533400"/>
            <a:ext cx="2743200" cy="8382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2362200" y="609600"/>
            <a:ext cx="2743200" cy="14478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124200" y="1371600"/>
            <a:ext cx="1905000" cy="8382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895600" y="3124200"/>
            <a:ext cx="2057400" cy="76200"/>
          </a:xfrm>
          <a:prstGeom prst="straightConnector1">
            <a:avLst/>
          </a:prstGeom>
          <a:ln w="412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2642" y="3733800"/>
            <a:ext cx="855275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20"/>
          <p:cNvGrpSpPr/>
          <p:nvPr/>
        </p:nvGrpSpPr>
        <p:grpSpPr>
          <a:xfrm>
            <a:off x="304800" y="4724400"/>
            <a:ext cx="8661297" cy="1409700"/>
            <a:chOff x="228600" y="4495800"/>
            <a:chExt cx="8661297" cy="1409700"/>
          </a:xfrm>
        </p:grpSpPr>
        <p:pic>
          <p:nvPicPr>
            <p:cNvPr id="2150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4495800"/>
              <a:ext cx="8661297" cy="6325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51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20000" y="5257800"/>
              <a:ext cx="1205442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371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5400" y="5562600"/>
            <a:ext cx="4629150" cy="857250"/>
          </a:xfrm>
          <a:prstGeom prst="rect">
            <a:avLst/>
          </a:prstGeom>
          <a:noFill/>
        </p:spPr>
      </p:pic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137160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52</Words>
  <Application>Microsoft Office PowerPoint</Application>
  <PresentationFormat>On-screen Show (4:3)</PresentationFormat>
  <Paragraphs>33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118</cp:revision>
  <dcterms:created xsi:type="dcterms:W3CDTF">2020-10-29T06:55:16Z</dcterms:created>
  <dcterms:modified xsi:type="dcterms:W3CDTF">2020-10-30T06:58:55Z</dcterms:modified>
</cp:coreProperties>
</file>