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4" r:id="rId2"/>
    <p:sldId id="258" r:id="rId3"/>
    <p:sldId id="259" r:id="rId4"/>
    <p:sldId id="260" r:id="rId5"/>
    <p:sldId id="261" r:id="rId6"/>
    <p:sldId id="262" r:id="rId7"/>
    <p:sldId id="265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FF3399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31163-D62E-4A62-A4B4-12C9806A8974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64B90-6CE8-4375-BC36-09DBA0505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64B90-6CE8-4375-BC36-09DBA050565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C3328-B405-44CC-92A8-FD39897B4879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FC346-A324-4271-B185-CE0EC6355E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B050"/>
                </a:solidFill>
                <a:latin typeface="Besmellah 1" pitchFamily="2" charset="0"/>
              </a:rPr>
              <a:t>m</a:t>
            </a:r>
            <a:endParaRPr lang="en-US" sz="40000" dirty="0">
              <a:solidFill>
                <a:srgbClr val="00B05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096000" y="228600"/>
            <a:ext cx="2664071" cy="618445"/>
            <a:chOff x="6096000" y="228600"/>
            <a:chExt cx="2664071" cy="61844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0" y="228600"/>
              <a:ext cx="2664071" cy="6184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72200" y="228600"/>
              <a:ext cx="410815" cy="304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229" y="838200"/>
            <a:ext cx="874450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2133600"/>
            <a:ext cx="3276600" cy="53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174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5456" y="1828800"/>
            <a:ext cx="5576144" cy="1295400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371600" y="174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00400"/>
            <a:ext cx="3533775" cy="1285875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1371600" y="174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3200400"/>
            <a:ext cx="2133600" cy="12858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1371600" y="1743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3200400"/>
            <a:ext cx="1200150" cy="1285875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581400"/>
            <a:ext cx="1581150" cy="657225"/>
          </a:xfrm>
          <a:prstGeom prst="rect">
            <a:avLst/>
          </a:prstGeom>
          <a:noFill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95400" y="4736198"/>
            <a:ext cx="7510463" cy="58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33399" y="5638800"/>
            <a:ext cx="292975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9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5334000"/>
            <a:ext cx="1447800" cy="1282766"/>
          </a:xfrm>
          <a:prstGeom prst="rect">
            <a:avLst/>
          </a:prstGeom>
          <a:noFill/>
        </p:spPr>
      </p:pic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137160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299357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152400"/>
            <a:ext cx="3048000" cy="1234797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152400"/>
            <a:ext cx="2438400" cy="1167973"/>
          </a:xfrm>
          <a:prstGeom prst="rect">
            <a:avLst/>
          </a:prstGeom>
          <a:noFill/>
        </p:spPr>
      </p:pic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1143000"/>
            <a:ext cx="2133600" cy="1180730"/>
          </a:xfrm>
          <a:prstGeom prst="rect">
            <a:avLst/>
          </a:prstGeom>
          <a:noFill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286000"/>
            <a:ext cx="2971800" cy="1094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1" y="2057400"/>
            <a:ext cx="1303699" cy="1476375"/>
          </a:xfrm>
          <a:prstGeom prst="rect">
            <a:avLst/>
          </a:prstGeom>
          <a:noFill/>
        </p:spPr>
      </p:pic>
      <p:grpSp>
        <p:nvGrpSpPr>
          <p:cNvPr id="14" name="Group 13"/>
          <p:cNvGrpSpPr/>
          <p:nvPr/>
        </p:nvGrpSpPr>
        <p:grpSpPr>
          <a:xfrm>
            <a:off x="228601" y="4038601"/>
            <a:ext cx="8686800" cy="1371599"/>
            <a:chOff x="228601" y="4038601"/>
            <a:chExt cx="8686800" cy="1371599"/>
          </a:xfrm>
        </p:grpSpPr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1" y="4038601"/>
              <a:ext cx="8686800" cy="606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752392" y="4800600"/>
              <a:ext cx="4100956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399" y="4953000"/>
            <a:ext cx="3388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2667000" y="5715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52800" y="5715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۴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1000" y="5715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9200" y="5715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۸-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24600" y="54102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7030A0"/>
              </a:solidFill>
              <a:cs typeface="Dast Nevis" pitchFamily="66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8600" y="228600"/>
            <a:ext cx="8739785" cy="2057400"/>
            <a:chOff x="228600" y="228600"/>
            <a:chExt cx="8739785" cy="2057400"/>
          </a:xfrm>
        </p:grpSpPr>
        <p:pic>
          <p:nvPicPr>
            <p:cNvPr id="2049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228600"/>
              <a:ext cx="8702524" cy="561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629400" y="914400"/>
              <a:ext cx="2338985" cy="565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990600"/>
              <a:ext cx="6248400" cy="55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65696" y="1752600"/>
              <a:ext cx="1440180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667000"/>
            <a:ext cx="5124450" cy="1209675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137160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62600" y="30480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۲-۲=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10400" y="2743200"/>
            <a:ext cx="91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8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800600"/>
            <a:ext cx="3714750" cy="1209675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37160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14800" y="51816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۲+۲=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62600" y="5181600"/>
            <a:ext cx="83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۴=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733800"/>
            <a:ext cx="3590925" cy="1209675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37160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62400" y="41148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۰+۰=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57800" y="3810000"/>
            <a:ext cx="91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80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=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29400" y="16002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خیر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1600200"/>
            <a:ext cx="2228850" cy="981075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3716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7" grpId="0"/>
      <p:bldP spid="18" grpId="0"/>
      <p:bldP spid="22" grpId="0"/>
      <p:bldP spid="24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40" y="304800"/>
            <a:ext cx="885058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28600" y="106680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۲-</a:t>
            </a:r>
            <a:r>
              <a:rPr lang="fa-IR" sz="4000" dirty="0" smtClean="0">
                <a:solidFill>
                  <a:srgbClr val="7030A0"/>
                </a:solidFill>
                <a:cs typeface="+mj-cs"/>
              </a:rPr>
              <a:t> </a:t>
            </a:r>
            <a:r>
              <a:rPr lang="fa-IR" sz="4000" b="1" dirty="0" smtClean="0">
                <a:solidFill>
                  <a:srgbClr val="7030A0"/>
                </a:solidFill>
                <a:cs typeface="+mj-cs"/>
              </a:rPr>
              <a:t>= </a:t>
            </a:r>
            <a:r>
              <a:rPr lang="en-US" sz="6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en-US" sz="6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2057400"/>
            <a:ext cx="1581150" cy="1724025"/>
          </a:xfrm>
          <a:prstGeom prst="rect">
            <a:avLst/>
          </a:prstGeom>
          <a:noFill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371600" y="218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209800"/>
            <a:ext cx="1304925" cy="1219200"/>
          </a:xfrm>
          <a:prstGeom prst="rect">
            <a:avLst/>
          </a:prstGeom>
          <a:noFill/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514600"/>
            <a:ext cx="1095375" cy="1219200"/>
          </a:xfrm>
          <a:prstGeom prst="rect">
            <a:avLst/>
          </a:prstGeom>
          <a:noFill/>
        </p:spPr>
      </p:pic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2590800"/>
            <a:ext cx="714375" cy="981075"/>
          </a:xfrm>
          <a:prstGeom prst="rect">
            <a:avLst/>
          </a:prstGeom>
          <a:noFill/>
        </p:spPr>
      </p:pic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57400" y="3962400"/>
            <a:ext cx="6738144" cy="727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2561108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5029200"/>
            <a:ext cx="2286000" cy="1474587"/>
          </a:xfrm>
          <a:prstGeom prst="rect">
            <a:avLst/>
          </a:prstGeom>
          <a:noFill/>
        </p:spPr>
      </p:pic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5029200"/>
            <a:ext cx="1943379" cy="13239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2555631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0" y="152400"/>
            <a:ext cx="2438400" cy="1467699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228600"/>
            <a:ext cx="3240505" cy="1524000"/>
          </a:xfrm>
          <a:prstGeom prst="rect">
            <a:avLst/>
          </a:prstGeom>
          <a:noFill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752600"/>
            <a:ext cx="2743200" cy="1465898"/>
          </a:xfrm>
          <a:prstGeom prst="rect">
            <a:avLst/>
          </a:prstGeom>
          <a:noFill/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1752599"/>
            <a:ext cx="2438400" cy="153296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31</Words>
  <Application>Microsoft Office PowerPoint</Application>
  <PresentationFormat>On-screen Show (4:3)</PresentationFormat>
  <Paragraphs>22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40</cp:revision>
  <dcterms:created xsi:type="dcterms:W3CDTF">2020-10-29T14:05:41Z</dcterms:created>
  <dcterms:modified xsi:type="dcterms:W3CDTF">2020-10-30T08:08:52Z</dcterms:modified>
</cp:coreProperties>
</file>