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8" r:id="rId3"/>
    <p:sldId id="262" r:id="rId4"/>
    <p:sldId id="259" r:id="rId5"/>
    <p:sldId id="260" r:id="rId6"/>
    <p:sldId id="261" r:id="rId7"/>
    <p:sldId id="263" r:id="rId8"/>
    <p:sldId id="264" r:id="rId9"/>
    <p:sldId id="265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13113-47FC-4520-804E-8B34D7CE64A7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8ADBD-F0C3-4E59-9D43-6F81E600A9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84337-D6A7-4BAF-9867-92180DB33FC5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54503-0427-4A00-8BAE-41FD5EF38E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228600"/>
            <a:ext cx="525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B050"/>
                </a:solidFill>
                <a:latin typeface="Besmellah 1" pitchFamily="2" charset="0"/>
              </a:rPr>
              <a:t>d</a:t>
            </a:r>
            <a:endParaRPr lang="en-US" sz="40000" dirty="0">
              <a:solidFill>
                <a:srgbClr val="00B05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FF000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67200" y="152400"/>
            <a:ext cx="4526817" cy="698500"/>
            <a:chOff x="4267200" y="228600"/>
            <a:chExt cx="4526817" cy="6985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67200" y="228600"/>
              <a:ext cx="4526817" cy="698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8200" y="228600"/>
              <a:ext cx="549521" cy="396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914400"/>
            <a:ext cx="86891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524000"/>
            <a:ext cx="755448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2438400" y="6096000"/>
            <a:ext cx="304800" cy="381000"/>
            <a:chOff x="990600" y="3505200"/>
            <a:chExt cx="304800" cy="533400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 rot="593916">
            <a:off x="2469782" y="3602062"/>
            <a:ext cx="274064" cy="388840"/>
            <a:chOff x="2362200" y="2895600"/>
            <a:chExt cx="381000" cy="4572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2514600" y="5486400"/>
            <a:ext cx="304800" cy="381000"/>
            <a:chOff x="990600" y="3505200"/>
            <a:chExt cx="304800" cy="533400"/>
          </a:xfrm>
        </p:grpSpPr>
        <p:cxnSp>
          <p:nvCxnSpPr>
            <p:cNvPr id="14" name="Straight Connector 13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rot="593916">
            <a:off x="2469782" y="4211662"/>
            <a:ext cx="274064" cy="388840"/>
            <a:chOff x="2362200" y="2895600"/>
            <a:chExt cx="381000" cy="45720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 rot="593916">
            <a:off x="2469781" y="4897463"/>
            <a:ext cx="274064" cy="388840"/>
            <a:chOff x="2362200" y="2895600"/>
            <a:chExt cx="381000" cy="457200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 rot="593916">
            <a:off x="3841380" y="3602063"/>
            <a:ext cx="274064" cy="388840"/>
            <a:chOff x="2362200" y="2895600"/>
            <a:chExt cx="381000" cy="45720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 rot="593916">
            <a:off x="3917582" y="4287862"/>
            <a:ext cx="274064" cy="388840"/>
            <a:chOff x="2362200" y="2895600"/>
            <a:chExt cx="381000" cy="457200"/>
          </a:xfrm>
        </p:grpSpPr>
        <p:cxnSp>
          <p:nvCxnSpPr>
            <p:cNvPr id="26" name="Straight Connector 25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3886200" y="4800600"/>
            <a:ext cx="304800" cy="381000"/>
            <a:chOff x="990600" y="3505200"/>
            <a:chExt cx="304800" cy="533400"/>
          </a:xfrm>
        </p:grpSpPr>
        <p:cxnSp>
          <p:nvCxnSpPr>
            <p:cNvPr id="32" name="Straight Connector 31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 rot="593916">
            <a:off x="3841383" y="5507063"/>
            <a:ext cx="274064" cy="388840"/>
            <a:chOff x="2362200" y="2895600"/>
            <a:chExt cx="381000" cy="457200"/>
          </a:xfrm>
        </p:grpSpPr>
        <p:cxnSp>
          <p:nvCxnSpPr>
            <p:cNvPr id="35" name="Straight Connector 34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3733800" y="6096000"/>
            <a:ext cx="304800" cy="381000"/>
            <a:chOff x="990600" y="3505200"/>
            <a:chExt cx="304800" cy="533400"/>
          </a:xfrm>
        </p:grpSpPr>
        <p:cxnSp>
          <p:nvCxnSpPr>
            <p:cNvPr id="38" name="Straight Connector 37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4953000" y="3505200"/>
            <a:ext cx="304800" cy="381000"/>
            <a:chOff x="990600" y="3505200"/>
            <a:chExt cx="304800" cy="533400"/>
          </a:xfrm>
        </p:grpSpPr>
        <p:cxnSp>
          <p:nvCxnSpPr>
            <p:cNvPr id="41" name="Straight Connector 40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>
            <a:off x="4876800" y="4191000"/>
            <a:ext cx="304800" cy="381000"/>
            <a:chOff x="990600" y="3505200"/>
            <a:chExt cx="304800" cy="533400"/>
          </a:xfrm>
        </p:grpSpPr>
        <p:cxnSp>
          <p:nvCxnSpPr>
            <p:cNvPr id="44" name="Straight Connector 43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4876800" y="4876800"/>
            <a:ext cx="304800" cy="381000"/>
            <a:chOff x="990600" y="3505200"/>
            <a:chExt cx="304800" cy="533400"/>
          </a:xfrm>
        </p:grpSpPr>
        <p:cxnSp>
          <p:nvCxnSpPr>
            <p:cNvPr id="47" name="Straight Connector 46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/>
          <p:cNvGrpSpPr/>
          <p:nvPr/>
        </p:nvGrpSpPr>
        <p:grpSpPr>
          <a:xfrm rot="593916">
            <a:off x="4908182" y="5507062"/>
            <a:ext cx="274064" cy="388840"/>
            <a:chOff x="2362200" y="2895600"/>
            <a:chExt cx="381000" cy="457200"/>
          </a:xfrm>
        </p:grpSpPr>
        <p:cxnSp>
          <p:nvCxnSpPr>
            <p:cNvPr id="53" name="Straight Connector 52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4953000" y="6096000"/>
            <a:ext cx="304800" cy="381000"/>
            <a:chOff x="990600" y="3505200"/>
            <a:chExt cx="304800" cy="533400"/>
          </a:xfrm>
        </p:grpSpPr>
        <p:cxnSp>
          <p:nvCxnSpPr>
            <p:cNvPr id="56" name="Straight Connector 55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 rot="593916">
            <a:off x="5670181" y="3602062"/>
            <a:ext cx="274064" cy="388840"/>
            <a:chOff x="2362200" y="2895600"/>
            <a:chExt cx="381000" cy="457200"/>
          </a:xfrm>
        </p:grpSpPr>
        <p:cxnSp>
          <p:nvCxnSpPr>
            <p:cNvPr id="59" name="Straight Connector 58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Group 60"/>
          <p:cNvGrpSpPr/>
          <p:nvPr/>
        </p:nvGrpSpPr>
        <p:grpSpPr>
          <a:xfrm rot="593916">
            <a:off x="5670182" y="4211662"/>
            <a:ext cx="274064" cy="388840"/>
            <a:chOff x="2362200" y="2895600"/>
            <a:chExt cx="381000" cy="457200"/>
          </a:xfrm>
        </p:grpSpPr>
        <p:cxnSp>
          <p:nvCxnSpPr>
            <p:cNvPr id="62" name="Straight Connector 61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 rot="593916">
            <a:off x="5670183" y="4821262"/>
            <a:ext cx="274064" cy="388840"/>
            <a:chOff x="2362200" y="2895600"/>
            <a:chExt cx="381000" cy="457200"/>
          </a:xfrm>
        </p:grpSpPr>
        <p:cxnSp>
          <p:nvCxnSpPr>
            <p:cNvPr id="65" name="Straight Connector 64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Group 69"/>
          <p:cNvGrpSpPr/>
          <p:nvPr/>
        </p:nvGrpSpPr>
        <p:grpSpPr>
          <a:xfrm>
            <a:off x="5638800" y="6096000"/>
            <a:ext cx="304800" cy="381000"/>
            <a:chOff x="990600" y="3505200"/>
            <a:chExt cx="304800" cy="533400"/>
          </a:xfrm>
        </p:grpSpPr>
        <p:cxnSp>
          <p:nvCxnSpPr>
            <p:cNvPr id="71" name="Straight Connector 70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 72"/>
          <p:cNvGrpSpPr/>
          <p:nvPr/>
        </p:nvGrpSpPr>
        <p:grpSpPr>
          <a:xfrm>
            <a:off x="5715000" y="5486400"/>
            <a:ext cx="304800" cy="381000"/>
            <a:chOff x="990600" y="3505200"/>
            <a:chExt cx="304800" cy="533400"/>
          </a:xfrm>
        </p:grpSpPr>
        <p:cxnSp>
          <p:nvCxnSpPr>
            <p:cNvPr id="74" name="Straight Connector 73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 rot="593916">
            <a:off x="6889382" y="3602063"/>
            <a:ext cx="274064" cy="388840"/>
            <a:chOff x="2362200" y="2895600"/>
            <a:chExt cx="381000" cy="457200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/>
          <p:cNvGrpSpPr/>
          <p:nvPr/>
        </p:nvGrpSpPr>
        <p:grpSpPr>
          <a:xfrm rot="593916">
            <a:off x="6813183" y="4211664"/>
            <a:ext cx="274064" cy="388840"/>
            <a:chOff x="2362200" y="2895600"/>
            <a:chExt cx="381000" cy="457200"/>
          </a:xfrm>
        </p:grpSpPr>
        <p:cxnSp>
          <p:nvCxnSpPr>
            <p:cNvPr id="80" name="Straight Connector 79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oup 81"/>
          <p:cNvGrpSpPr/>
          <p:nvPr/>
        </p:nvGrpSpPr>
        <p:grpSpPr>
          <a:xfrm>
            <a:off x="6858000" y="4800600"/>
            <a:ext cx="304800" cy="381000"/>
            <a:chOff x="990600" y="3505200"/>
            <a:chExt cx="304800" cy="533400"/>
          </a:xfrm>
        </p:grpSpPr>
        <p:cxnSp>
          <p:nvCxnSpPr>
            <p:cNvPr id="83" name="Straight Connector 82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84"/>
          <p:cNvGrpSpPr/>
          <p:nvPr/>
        </p:nvGrpSpPr>
        <p:grpSpPr>
          <a:xfrm rot="593916">
            <a:off x="6813182" y="5507062"/>
            <a:ext cx="274064" cy="388840"/>
            <a:chOff x="2362200" y="2895600"/>
            <a:chExt cx="381000" cy="457200"/>
          </a:xfrm>
        </p:grpSpPr>
        <p:cxnSp>
          <p:nvCxnSpPr>
            <p:cNvPr id="86" name="Straight Connector 85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87"/>
          <p:cNvGrpSpPr/>
          <p:nvPr/>
        </p:nvGrpSpPr>
        <p:grpSpPr>
          <a:xfrm>
            <a:off x="6858000" y="6096000"/>
            <a:ext cx="304800" cy="381000"/>
            <a:chOff x="990600" y="3505200"/>
            <a:chExt cx="304800" cy="533400"/>
          </a:xfrm>
        </p:grpSpPr>
        <p:cxnSp>
          <p:nvCxnSpPr>
            <p:cNvPr id="89" name="Straight Connector 88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0" y="457200"/>
            <a:ext cx="8706910" cy="5715000"/>
            <a:chOff x="152400" y="304800"/>
            <a:chExt cx="8706910" cy="5715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304800"/>
              <a:ext cx="1993112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33600" y="304800"/>
              <a:ext cx="6725710" cy="571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Group 4"/>
          <p:cNvGrpSpPr/>
          <p:nvPr/>
        </p:nvGrpSpPr>
        <p:grpSpPr>
          <a:xfrm>
            <a:off x="3657600" y="5562600"/>
            <a:ext cx="304800" cy="381000"/>
            <a:chOff x="990600" y="3505200"/>
            <a:chExt cx="304800" cy="533400"/>
          </a:xfrm>
        </p:grpSpPr>
        <p:cxnSp>
          <p:nvCxnSpPr>
            <p:cNvPr id="6" name="Straight Connector 5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593916">
            <a:off x="3765181" y="2840062"/>
            <a:ext cx="274064" cy="388840"/>
            <a:chOff x="2362200" y="2895600"/>
            <a:chExt cx="381000" cy="4572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3733800" y="4876800"/>
            <a:ext cx="304800" cy="381000"/>
            <a:chOff x="990600" y="3505200"/>
            <a:chExt cx="304800" cy="533400"/>
          </a:xfrm>
        </p:grpSpPr>
        <p:cxnSp>
          <p:nvCxnSpPr>
            <p:cNvPr id="12" name="Straight Connector 11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 rot="593916">
            <a:off x="3765182" y="3449662"/>
            <a:ext cx="274064" cy="388840"/>
            <a:chOff x="2362200" y="2895600"/>
            <a:chExt cx="381000" cy="4572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 rot="593916">
            <a:off x="3688982" y="4135462"/>
            <a:ext cx="274064" cy="388840"/>
            <a:chOff x="2362200" y="2895600"/>
            <a:chExt cx="381000" cy="45720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6324600" y="2819400"/>
            <a:ext cx="228600" cy="381000"/>
            <a:chOff x="6324600" y="2819400"/>
            <a:chExt cx="228600" cy="381000"/>
          </a:xfrm>
        </p:grpSpPr>
        <p:cxnSp>
          <p:nvCxnSpPr>
            <p:cNvPr id="21" name="Straight Connector 20"/>
            <p:cNvCxnSpPr/>
            <p:nvPr/>
          </p:nvCxnSpPr>
          <p:spPr>
            <a:xfrm rot="16200000" flipH="1">
              <a:off x="6248400" y="2895600"/>
              <a:ext cx="3810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 flipH="1" flipV="1">
              <a:off x="6248400" y="2895600"/>
              <a:ext cx="3810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6248400" y="3505200"/>
            <a:ext cx="304800" cy="381000"/>
            <a:chOff x="990600" y="3505200"/>
            <a:chExt cx="304800" cy="533400"/>
          </a:xfrm>
        </p:grpSpPr>
        <p:cxnSp>
          <p:nvCxnSpPr>
            <p:cNvPr id="24" name="Straight Connector 23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6248400" y="4191000"/>
            <a:ext cx="304800" cy="381000"/>
            <a:chOff x="990600" y="3505200"/>
            <a:chExt cx="304800" cy="533400"/>
          </a:xfrm>
        </p:grpSpPr>
        <p:cxnSp>
          <p:nvCxnSpPr>
            <p:cNvPr id="27" name="Straight Connector 26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 rot="593916">
            <a:off x="6279781" y="4897463"/>
            <a:ext cx="274064" cy="388840"/>
            <a:chOff x="2362200" y="2895600"/>
            <a:chExt cx="381000" cy="457200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6248400" y="5562600"/>
            <a:ext cx="304800" cy="381000"/>
            <a:chOff x="990600" y="3505200"/>
            <a:chExt cx="304800" cy="533400"/>
          </a:xfrm>
        </p:grpSpPr>
        <p:cxnSp>
          <p:nvCxnSpPr>
            <p:cNvPr id="33" name="Straight Connector 32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7924800" y="2743200"/>
            <a:ext cx="304800" cy="381000"/>
            <a:chOff x="990600" y="3505200"/>
            <a:chExt cx="304800" cy="533400"/>
          </a:xfrm>
        </p:grpSpPr>
        <p:cxnSp>
          <p:nvCxnSpPr>
            <p:cNvPr id="36" name="Straight Connector 35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/>
          <p:nvPr/>
        </p:nvGrpSpPr>
        <p:grpSpPr>
          <a:xfrm>
            <a:off x="7924800" y="3429000"/>
            <a:ext cx="304800" cy="381000"/>
            <a:chOff x="990600" y="3505200"/>
            <a:chExt cx="304800" cy="533400"/>
          </a:xfrm>
        </p:grpSpPr>
        <p:cxnSp>
          <p:nvCxnSpPr>
            <p:cNvPr id="39" name="Straight Connector 38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7924800" y="4191000"/>
            <a:ext cx="304800" cy="381000"/>
            <a:chOff x="990600" y="3505200"/>
            <a:chExt cx="304800" cy="533400"/>
          </a:xfrm>
        </p:grpSpPr>
        <p:cxnSp>
          <p:nvCxnSpPr>
            <p:cNvPr id="42" name="Straight Connector 41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 rot="593916">
            <a:off x="7879981" y="4973661"/>
            <a:ext cx="274064" cy="388840"/>
            <a:chOff x="2362200" y="2895600"/>
            <a:chExt cx="381000" cy="45720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7848600" y="5638798"/>
            <a:ext cx="304800" cy="381000"/>
            <a:chOff x="990600" y="3505200"/>
            <a:chExt cx="304800" cy="533400"/>
          </a:xfrm>
        </p:grpSpPr>
        <p:cxnSp>
          <p:nvCxnSpPr>
            <p:cNvPr id="48" name="Straight Connector 47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28600" y="228600"/>
            <a:ext cx="8640009" cy="1385888"/>
            <a:chOff x="228600" y="228600"/>
            <a:chExt cx="8640009" cy="1385888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" y="228600"/>
              <a:ext cx="8640009" cy="6415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29400" y="1066800"/>
              <a:ext cx="2033585" cy="547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219200"/>
            <a:ext cx="5944714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09800"/>
            <a:ext cx="6096000" cy="622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286000" y="28956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7030A0"/>
                </a:solidFill>
                <a:cs typeface="B Titr" pitchFamily="2" charset="-78"/>
              </a:rPr>
              <a:t>در مجموعه 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fa-IR" sz="2800" dirty="0" smtClean="0">
                <a:solidFill>
                  <a:srgbClr val="7030A0"/>
                </a:solidFill>
                <a:cs typeface="B Titr" pitchFamily="2" charset="-78"/>
              </a:rPr>
              <a:t> اعداد گنگ عضو مجموعه نیستند.</a:t>
            </a:r>
            <a:endParaRPr lang="en-US" sz="28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1" y="3886201"/>
            <a:ext cx="3733800" cy="682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3962400"/>
            <a:ext cx="474321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762000" y="5334000"/>
            <a:ext cx="45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 smtClean="0">
                <a:solidFill>
                  <a:srgbClr val="0070C0"/>
                </a:solidFill>
                <a:cs typeface="Dast Nevis" pitchFamily="66" charset="-78"/>
              </a:rPr>
              <a:t>۰</a:t>
            </a:r>
            <a:endParaRPr lang="en-US" sz="6600" dirty="0">
              <a:solidFill>
                <a:srgbClr val="0070C0"/>
              </a:solidFill>
              <a:cs typeface="Dast Nevis" pitchFamily="66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478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336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۲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194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۳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052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۴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672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۵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9200" y="56388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۶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457200" y="5410200"/>
            <a:ext cx="8382000" cy="230188"/>
            <a:chOff x="457200" y="5257800"/>
            <a:chExt cx="8382000" cy="230188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457200" y="5486400"/>
              <a:ext cx="8382000" cy="1588"/>
            </a:xfrm>
            <a:prstGeom prst="straightConnector1">
              <a:avLst/>
            </a:prstGeom>
            <a:ln w="66675">
              <a:headEnd type="stealth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5067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>
              <a:off x="36195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2247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>
              <a:off x="29337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15621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876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4305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58293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65151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>
              <a:off x="7200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7962900" y="5372100"/>
              <a:ext cx="228600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57150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>
                <a:solidFill>
                  <a:srgbClr val="0070C0"/>
                </a:solidFill>
                <a:cs typeface="B Titr" pitchFamily="2" charset="-78"/>
              </a:rPr>
              <a:t>۷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008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۸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86600" y="5715000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۹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848600" y="5715000"/>
            <a:ext cx="68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0070C0"/>
                </a:solidFill>
                <a:cs typeface="B Titr" pitchFamily="2" charset="-78"/>
              </a:rPr>
              <a:t>۱۰</a:t>
            </a:r>
            <a:endParaRPr lang="en-US" sz="4000" dirty="0">
              <a:solidFill>
                <a:srgbClr val="0070C0"/>
              </a:solidFill>
              <a:cs typeface="B Titr" pitchFamily="2" charset="-78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895600" y="5029200"/>
            <a:ext cx="4572000" cy="304800"/>
            <a:chOff x="2895600" y="4876800"/>
            <a:chExt cx="4572000" cy="304800"/>
          </a:xfrm>
        </p:grpSpPr>
        <p:cxnSp>
          <p:nvCxnSpPr>
            <p:cNvPr id="33" name="Straight Connector 32"/>
            <p:cNvCxnSpPr>
              <a:stCxn id="45" idx="6"/>
              <a:endCxn id="34" idx="2"/>
            </p:cNvCxnSpPr>
            <p:nvPr/>
          </p:nvCxnSpPr>
          <p:spPr>
            <a:xfrm>
              <a:off x="3200400" y="5029200"/>
              <a:ext cx="3962400" cy="0"/>
            </a:xfrm>
            <a:prstGeom prst="line">
              <a:avLst/>
            </a:prstGeom>
            <a:ln w="168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Oval 33"/>
            <p:cNvSpPr/>
            <p:nvPr/>
          </p:nvSpPr>
          <p:spPr>
            <a:xfrm>
              <a:off x="7162800" y="4876800"/>
              <a:ext cx="304800" cy="30480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895600" y="4876800"/>
              <a:ext cx="304800" cy="304800"/>
            </a:xfrm>
            <a:prstGeom prst="ellipse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Oval 52"/>
          <p:cNvSpPr/>
          <p:nvPr/>
        </p:nvSpPr>
        <p:spPr>
          <a:xfrm>
            <a:off x="6553200" y="5486400"/>
            <a:ext cx="228600" cy="228600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867400" y="5486400"/>
            <a:ext cx="228600" cy="228600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029200" y="5486400"/>
            <a:ext cx="228600" cy="228600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267200" y="5486400"/>
            <a:ext cx="228600" cy="228600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581400" y="5486400"/>
            <a:ext cx="228600" cy="228600"/>
          </a:xfrm>
          <a:prstGeom prst="ellipse">
            <a:avLst/>
          </a:prstGeom>
          <a:solidFill>
            <a:srgbClr val="FF000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4267200" y="44196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500"/>
                            </p:stCondLst>
                            <p:childTnLst>
                              <p:par>
                                <p:cTn id="9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8" grpId="0"/>
      <p:bldP spid="39" grpId="0"/>
      <p:bldP spid="40" grpId="0"/>
      <p:bldP spid="41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04800"/>
            <a:ext cx="6328766" cy="65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066799"/>
            <a:ext cx="2590800" cy="68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1066800"/>
            <a:ext cx="2514600" cy="71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057400"/>
            <a:ext cx="265837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1981200"/>
            <a:ext cx="2839242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048000" y="10668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72400" y="990600"/>
            <a:ext cx="76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981200"/>
            <a:ext cx="76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7200" y="1828800"/>
            <a:ext cx="76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hy-AM" sz="4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՛</a:t>
            </a:r>
            <a:endParaRPr lang="en-US" sz="4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1" y="2895600"/>
            <a:ext cx="861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3886200"/>
            <a:ext cx="3667125" cy="1228725"/>
          </a:xfrm>
          <a:prstGeom prst="rect">
            <a:avLst/>
          </a:prstGeom>
          <a:noFill/>
        </p:spPr>
      </p:pic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37160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038600"/>
            <a:ext cx="2086992" cy="990600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137160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5334000"/>
            <a:ext cx="4375597" cy="1371600"/>
          </a:xfrm>
          <a:prstGeom prst="rect">
            <a:avLst/>
          </a:prstGeom>
          <a:noFill/>
        </p:spPr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371600" y="1809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9200" y="304800"/>
            <a:ext cx="640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143000"/>
            <a:ext cx="264340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981200"/>
            <a:ext cx="7200900" cy="1219200"/>
          </a:xfrm>
          <a:prstGeom prst="rect">
            <a:avLst/>
          </a:prstGeom>
          <a:noFill/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429000"/>
            <a:ext cx="194468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343400"/>
            <a:ext cx="7143750" cy="1219200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286000" cy="118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200400"/>
            <a:ext cx="346509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1371600" y="1409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419600"/>
            <a:ext cx="8162925" cy="1219200"/>
          </a:xfrm>
          <a:prstGeom prst="rect">
            <a:avLst/>
          </a:prstGeom>
          <a:noFill/>
        </p:spPr>
      </p:pic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447800"/>
            <a:ext cx="8155186" cy="1447800"/>
          </a:xfrm>
          <a:prstGeom prst="rect">
            <a:avLst/>
          </a:prstGeom>
          <a:noFill/>
        </p:spPr>
      </p:pic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3516" y="304800"/>
            <a:ext cx="8696112" cy="1620838"/>
            <a:chOff x="143516" y="304800"/>
            <a:chExt cx="8696112" cy="1620838"/>
          </a:xfrm>
        </p:grpSpPr>
        <p:pic>
          <p:nvPicPr>
            <p:cNvPr id="2048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3516" y="304800"/>
              <a:ext cx="8696112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05400" y="1295400"/>
              <a:ext cx="3681216" cy="626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29000" y="1295400"/>
              <a:ext cx="1549766" cy="63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133600"/>
            <a:ext cx="7384575" cy="310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 rot="593916">
            <a:off x="8337181" y="2992462"/>
            <a:ext cx="274064" cy="388840"/>
            <a:chOff x="2362200" y="2895600"/>
            <a:chExt cx="381000" cy="4572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2362200" y="2971800"/>
              <a:ext cx="381000" cy="3048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 flipV="1">
              <a:off x="2324100" y="3009900"/>
              <a:ext cx="457200" cy="2286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8382000" y="2209800"/>
            <a:ext cx="304800" cy="381000"/>
            <a:chOff x="990600" y="3505200"/>
            <a:chExt cx="304800" cy="533400"/>
          </a:xfrm>
        </p:grpSpPr>
        <p:cxnSp>
          <p:nvCxnSpPr>
            <p:cNvPr id="12" name="Straight Connector 11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8382000" y="3810000"/>
            <a:ext cx="304800" cy="381000"/>
            <a:chOff x="990600" y="3505200"/>
            <a:chExt cx="304800" cy="533400"/>
          </a:xfrm>
        </p:grpSpPr>
        <p:cxnSp>
          <p:nvCxnSpPr>
            <p:cNvPr id="15" name="Straight Connector 14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8382000" y="4572000"/>
            <a:ext cx="304800" cy="381000"/>
            <a:chOff x="990600" y="3505200"/>
            <a:chExt cx="304800" cy="533400"/>
          </a:xfrm>
        </p:grpSpPr>
        <p:cxnSp>
          <p:nvCxnSpPr>
            <p:cNvPr id="18" name="Straight Connector 17"/>
            <p:cNvCxnSpPr/>
            <p:nvPr/>
          </p:nvCxnSpPr>
          <p:spPr>
            <a:xfrm rot="16200000" flipH="1">
              <a:off x="914400" y="3886200"/>
              <a:ext cx="228600" cy="762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 flipH="1" flipV="1">
              <a:off x="914400" y="3657600"/>
              <a:ext cx="533400" cy="2286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022" y="304800"/>
            <a:ext cx="858091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219200"/>
            <a:ext cx="5781675" cy="1219200"/>
          </a:xfrm>
          <a:prstGeom prst="rect">
            <a:avLst/>
          </a:prstGeom>
          <a:noFill/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533400" y="2514600"/>
            <a:ext cx="5619750" cy="1933575"/>
            <a:chOff x="533400" y="2514600"/>
            <a:chExt cx="5619750" cy="1933575"/>
          </a:xfrm>
        </p:grpSpPr>
        <p:pic>
          <p:nvPicPr>
            <p:cNvPr id="21519" name="Picture 1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3400" y="2514600"/>
              <a:ext cx="5619750" cy="1933575"/>
            </a:xfrm>
            <a:prstGeom prst="rect">
              <a:avLst/>
            </a:prstGeom>
            <a:noFill/>
          </p:spPr>
        </p:pic>
        <p:cxnSp>
          <p:nvCxnSpPr>
            <p:cNvPr id="19" name="Straight Connector 18"/>
            <p:cNvCxnSpPr/>
            <p:nvPr/>
          </p:nvCxnSpPr>
          <p:spPr>
            <a:xfrm rot="10800000">
              <a:off x="5638800" y="3124200"/>
              <a:ext cx="457200" cy="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57200" y="4495800"/>
            <a:ext cx="845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fa-IR" sz="2800" dirty="0" smtClean="0">
                <a:solidFill>
                  <a:srgbClr val="7030A0"/>
                </a:solidFill>
                <a:cs typeface="B Titr" pitchFamily="2" charset="-78"/>
              </a:rPr>
              <a:t>نمایش اعشاری کسرهای گویا به صورت مختوم یا متناوب می باشند ولی نمایش اعشاری اعداد گنگ تناوب منظم وجود ندارد.</a:t>
            </a:r>
            <a:endParaRPr lang="en-US" sz="28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51</Words>
  <Application>Microsoft Office PowerPoint</Application>
  <PresentationFormat>On-screen Show (4:3)</PresentationFormat>
  <Paragraphs>21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84</cp:revision>
  <dcterms:created xsi:type="dcterms:W3CDTF">2020-10-26T09:20:53Z</dcterms:created>
  <dcterms:modified xsi:type="dcterms:W3CDTF">2020-10-28T20:23:11Z</dcterms:modified>
</cp:coreProperties>
</file>