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9" r:id="rId2"/>
    <p:sldId id="258" r:id="rId3"/>
    <p:sldId id="271" r:id="rId4"/>
    <p:sldId id="259" r:id="rId5"/>
    <p:sldId id="262" r:id="rId6"/>
    <p:sldId id="263" r:id="rId7"/>
    <p:sldId id="260" r:id="rId8"/>
    <p:sldId id="261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358A6-D973-425D-8344-3D2A27D827B6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48B08-0AA2-4C82-8254-786195F8C8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48B08-0AA2-4C82-8254-786195F8C8B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7E95B-E635-4A7C-A7DF-B59C6AD8581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42023-4276-4D74-8AD9-1D0F1D53B74A}" type="datetimeFigureOut">
              <a:rPr lang="en-US" smtClean="0"/>
              <a:pPr/>
              <a:t>10/28/2020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CD3B6-3A89-49C4-B3EB-BE0D204D8D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6.png"/><Relationship Id="rId7" Type="http://schemas.openxmlformats.org/officeDocument/2006/relationships/image" Target="../media/image3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49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3.png"/><Relationship Id="rId9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28600"/>
            <a:ext cx="5257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rgbClr val="00B050"/>
                </a:solidFill>
                <a:latin typeface="Besmellah 1" pitchFamily="2" charset="0"/>
              </a:rPr>
              <a:t>a</a:t>
            </a:r>
            <a:endParaRPr lang="en-US" sz="40000" dirty="0">
              <a:solidFill>
                <a:srgbClr val="00B050"/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0138" y="304800"/>
            <a:ext cx="7463726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9" y="1219200"/>
            <a:ext cx="6400801" cy="137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57200" y="27432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۰/۸۷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2743200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۰/۶۶-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27432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۰/۷۵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48200" y="2743200"/>
            <a:ext cx="45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743200"/>
            <a:ext cx="152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۳/۸۳-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581400"/>
            <a:ext cx="1371600" cy="1620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3657600"/>
            <a:ext cx="1371600" cy="147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5200" y="3505200"/>
            <a:ext cx="1096962" cy="1637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"/>
          <p:cNvGrpSpPr/>
          <p:nvPr/>
        </p:nvGrpSpPr>
        <p:grpSpPr>
          <a:xfrm>
            <a:off x="4724400" y="3581400"/>
            <a:ext cx="894062" cy="1601787"/>
            <a:chOff x="4724400" y="3581400"/>
            <a:chExt cx="894062" cy="1601787"/>
          </a:xfrm>
        </p:grpSpPr>
        <p:pic>
          <p:nvPicPr>
            <p:cNvPr id="2151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29200" y="3581400"/>
              <a:ext cx="589262" cy="1601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512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724400" y="4267200"/>
              <a:ext cx="245065" cy="41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1200" y="3962400"/>
            <a:ext cx="62712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0138" y="304800"/>
            <a:ext cx="7463726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8651814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16"/>
          <p:cNvSpPr txBox="1"/>
          <p:nvPr/>
        </p:nvSpPr>
        <p:spPr>
          <a:xfrm>
            <a:off x="685800" y="32004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۲/۲۸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81200" y="3200400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۰/۷۵-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57600" y="32004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۲/۷۵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53000" y="3200400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۰/۸۳-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77000" y="32004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۴/۶۰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72400" y="32004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۴/۳۰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267200"/>
            <a:ext cx="907259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4267200"/>
            <a:ext cx="1219200" cy="139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" name="Group 26"/>
          <p:cNvGrpSpPr/>
          <p:nvPr/>
        </p:nvGrpSpPr>
        <p:grpSpPr>
          <a:xfrm>
            <a:off x="2819401" y="4343400"/>
            <a:ext cx="1010690" cy="1298575"/>
            <a:chOff x="2819401" y="4191000"/>
            <a:chExt cx="1010690" cy="1298575"/>
          </a:xfrm>
        </p:grpSpPr>
        <p:pic>
          <p:nvPicPr>
            <p:cNvPr id="22533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24200" y="4191000"/>
              <a:ext cx="705891" cy="1298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534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819401" y="4800600"/>
              <a:ext cx="152400" cy="2486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38600" y="4572000"/>
            <a:ext cx="157537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7400" y="4267200"/>
            <a:ext cx="1143000" cy="1375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15200" y="4191000"/>
            <a:ext cx="1272394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304800"/>
            <a:ext cx="6310849" cy="71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143000"/>
            <a:ext cx="3200401" cy="132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438400"/>
            <a:ext cx="400050" cy="1933575"/>
          </a:xfrm>
          <a:prstGeom prst="rect">
            <a:avLst/>
          </a:prstGeom>
          <a:noFill/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0" y="2362200"/>
            <a:ext cx="485775" cy="1933575"/>
          </a:xfrm>
          <a:prstGeom prst="rect">
            <a:avLst/>
          </a:prstGeom>
          <a:noFill/>
        </p:spPr>
      </p:pic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96200" y="2819400"/>
            <a:ext cx="60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cs typeface="B Titr" pitchFamily="2" charset="-78"/>
              </a:rPr>
              <a:t>&lt;</a:t>
            </a:r>
            <a:endParaRPr lang="en-US" sz="6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19400" y="2895600"/>
            <a:ext cx="60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cs typeface="B Titr" pitchFamily="2" charset="-78"/>
              </a:rPr>
              <a:t>&lt;</a:t>
            </a:r>
            <a:endParaRPr lang="en-US" sz="6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53000" y="2895600"/>
            <a:ext cx="60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cs typeface="B Titr" pitchFamily="2" charset="-78"/>
              </a:rPr>
              <a:t>&lt;</a:t>
            </a:r>
            <a:endParaRPr lang="en-US" sz="6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4400" y="2895600"/>
            <a:ext cx="60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cs typeface="B Titr" pitchFamily="2" charset="-78"/>
              </a:rPr>
              <a:t>&lt;</a:t>
            </a:r>
            <a:endParaRPr lang="en-US" sz="6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2400" y="2514600"/>
            <a:ext cx="514350" cy="1933575"/>
          </a:xfrm>
          <a:prstGeom prst="rect">
            <a:avLst/>
          </a:prstGeom>
          <a:noFill/>
        </p:spPr>
      </p:pic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8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2514600"/>
            <a:ext cx="571500" cy="1933575"/>
          </a:xfrm>
          <a:prstGeom prst="rect">
            <a:avLst/>
          </a:prstGeom>
          <a:noFill/>
        </p:spPr>
      </p:pic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71" name="Picture 1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2438400"/>
            <a:ext cx="581025" cy="1933575"/>
          </a:xfrm>
          <a:prstGeom prst="rect">
            <a:avLst/>
          </a:prstGeom>
          <a:noFill/>
        </p:spPr>
      </p:pic>
      <p:sp>
        <p:nvSpPr>
          <p:cNvPr id="23573" name="Rectangle 21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75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74" name="Picture 2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2514600"/>
            <a:ext cx="285750" cy="1933575"/>
          </a:xfrm>
          <a:prstGeom prst="rect">
            <a:avLst/>
          </a:prstGeom>
          <a:noFill/>
        </p:spPr>
      </p:pic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77" name="Picture 2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0800" y="2438400"/>
            <a:ext cx="476250" cy="1933575"/>
          </a:xfrm>
          <a:prstGeom prst="rect">
            <a:avLst/>
          </a:prstGeom>
          <a:noFill/>
        </p:spPr>
      </p:pic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8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582" name="Rectangle 30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1" y="304800"/>
            <a:ext cx="2895600" cy="1565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2057400"/>
            <a:ext cx="714375" cy="19335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458200" y="2362200"/>
            <a:ext cx="53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72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7200" dirty="0">
              <a:solidFill>
                <a:srgbClr val="7030A0"/>
              </a:solidFill>
              <a:cs typeface="Dast Nevis" pitchFamily="66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48600" y="2438400"/>
            <a:ext cx="60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cs typeface="B Titr" pitchFamily="2" charset="-78"/>
              </a:rPr>
              <a:t>&lt;</a:t>
            </a:r>
            <a:endParaRPr lang="en-US" sz="6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71800" y="2514600"/>
            <a:ext cx="60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cs typeface="B Titr" pitchFamily="2" charset="-78"/>
              </a:rPr>
              <a:t>&lt;</a:t>
            </a:r>
            <a:endParaRPr lang="en-US" sz="6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5400" y="2514600"/>
            <a:ext cx="60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cs typeface="B Titr" pitchFamily="2" charset="-78"/>
              </a:rPr>
              <a:t>&lt;</a:t>
            </a:r>
            <a:endParaRPr lang="en-US" sz="6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2514600"/>
            <a:ext cx="60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7030A0"/>
                </a:solidFill>
                <a:cs typeface="B Titr" pitchFamily="2" charset="-78"/>
              </a:rPr>
              <a:t>&lt;</a:t>
            </a:r>
            <a:endParaRPr lang="en-US" sz="6000" dirty="0">
              <a:solidFill>
                <a:srgbClr val="7030A0"/>
              </a:solidFill>
              <a:cs typeface="B Titr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8458200" y="3200400"/>
            <a:ext cx="457200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458200" y="32766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00800" y="2057400"/>
            <a:ext cx="704850" cy="1933575"/>
          </a:xfrm>
          <a:prstGeom prst="rect">
            <a:avLst/>
          </a:prstGeom>
          <a:noFill/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2133600"/>
            <a:ext cx="704850" cy="1933575"/>
          </a:xfrm>
          <a:prstGeom prst="rect">
            <a:avLst/>
          </a:prstGeom>
          <a:noFill/>
        </p:spPr>
      </p:pic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9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2133600"/>
            <a:ext cx="800100" cy="19335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FF000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068584" y="304800"/>
            <a:ext cx="4705057" cy="762000"/>
            <a:chOff x="4068584" y="304800"/>
            <a:chExt cx="4705057" cy="762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68584" y="304800"/>
              <a:ext cx="4705057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5000" y="304800"/>
              <a:ext cx="613064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990600"/>
            <a:ext cx="8745445" cy="635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76400"/>
            <a:ext cx="4724400" cy="1242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2819400"/>
            <a:ext cx="2571750" cy="1933575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2819400"/>
            <a:ext cx="2190750" cy="1933575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2819400"/>
            <a:ext cx="2343150" cy="1933575"/>
          </a:xfrm>
          <a:prstGeom prst="rect">
            <a:avLst/>
          </a:prstGeom>
          <a:noFill/>
        </p:spPr>
      </p:pic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0" y="2819400"/>
            <a:ext cx="285750" cy="1933575"/>
          </a:xfrm>
          <a:prstGeom prst="rect">
            <a:avLst/>
          </a:prstGeom>
          <a:noFill/>
        </p:spPr>
      </p:pic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7200" y="2819400"/>
            <a:ext cx="771525" cy="1933575"/>
          </a:xfrm>
          <a:prstGeom prst="rect">
            <a:avLst/>
          </a:prstGeom>
          <a:noFill/>
        </p:spPr>
      </p:pic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4572000"/>
            <a:ext cx="1771650" cy="1933575"/>
          </a:xfrm>
          <a:prstGeom prst="rect">
            <a:avLst/>
          </a:prstGeom>
          <a:noFill/>
        </p:spPr>
      </p:pic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4572000"/>
            <a:ext cx="1847850" cy="1933575"/>
          </a:xfrm>
          <a:prstGeom prst="rect">
            <a:avLst/>
          </a:prstGeom>
          <a:noFill/>
        </p:spPr>
      </p:pic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2400" y="4572000"/>
            <a:ext cx="1876425" cy="1933575"/>
          </a:xfrm>
          <a:prstGeom prst="rect">
            <a:avLst/>
          </a:prstGeom>
          <a:noFill/>
        </p:spPr>
      </p:pic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4572000"/>
            <a:ext cx="809625" cy="1933575"/>
          </a:xfrm>
          <a:prstGeom prst="rect">
            <a:avLst/>
          </a:prstGeom>
          <a:noFill/>
        </p:spPr>
      </p:pic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4572000"/>
            <a:ext cx="809625" cy="1933575"/>
          </a:xfrm>
          <a:prstGeom prst="rect">
            <a:avLst/>
          </a:prstGeom>
          <a:noFill/>
        </p:spPr>
      </p:pic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34400" y="2819400"/>
            <a:ext cx="295275" cy="1933575"/>
          </a:xfrm>
          <a:prstGeom prst="rect">
            <a:avLst/>
          </a:prstGeom>
          <a:noFill/>
        </p:spPr>
      </p:pic>
      <p:sp>
        <p:nvSpPr>
          <p:cNvPr id="1060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1295400"/>
            <a:ext cx="295275" cy="1933575"/>
          </a:xfrm>
          <a:prstGeom prst="rect">
            <a:avLst/>
          </a:prstGeom>
          <a:noFill/>
        </p:spPr>
      </p:pic>
      <p:pic>
        <p:nvPicPr>
          <p:cNvPr id="38" name="Picture 29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1295400"/>
            <a:ext cx="809625" cy="1933575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4724400" y="19050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=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62600" y="19050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÷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062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3" dur="5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4068584" y="304800"/>
            <a:ext cx="4705057" cy="762000"/>
            <a:chOff x="4068584" y="304800"/>
            <a:chExt cx="4705057" cy="762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68584" y="304800"/>
              <a:ext cx="4705057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5000" y="304800"/>
              <a:ext cx="613064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990600"/>
            <a:ext cx="8745445" cy="635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76400"/>
            <a:ext cx="4724400" cy="1242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60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1295400"/>
            <a:ext cx="295275" cy="1933575"/>
          </a:xfrm>
          <a:prstGeom prst="rect">
            <a:avLst/>
          </a:prstGeom>
          <a:noFill/>
        </p:spPr>
      </p:pic>
      <p:pic>
        <p:nvPicPr>
          <p:cNvPr id="38" name="Picture 2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1295400"/>
            <a:ext cx="809625" cy="1933575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4724400" y="19050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=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62600" y="19050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</a:rPr>
              <a:t>÷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062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1295400"/>
            <a:ext cx="2114550" cy="1933575"/>
          </a:xfrm>
          <a:prstGeom prst="rect">
            <a:avLst/>
          </a:prstGeom>
          <a:noFill/>
        </p:spPr>
      </p:pic>
      <p:cxnSp>
        <p:nvCxnSpPr>
          <p:cNvPr id="44" name="Straight Connector 43"/>
          <p:cNvCxnSpPr/>
          <p:nvPr/>
        </p:nvCxnSpPr>
        <p:spPr>
          <a:xfrm rot="10800000" flipV="1">
            <a:off x="7696200" y="2514600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10800000" flipV="1">
            <a:off x="8534400" y="1600200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315200" y="25908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153400" y="14478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315200" y="14478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153400" y="24384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>
                <a:solidFill>
                  <a:srgbClr val="7030A0"/>
                </a:solidFill>
                <a:cs typeface="B Titr" pitchFamily="2" charset="-78"/>
              </a:rPr>
              <a:t>۵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rot="10800000" flipV="1">
            <a:off x="7696200" y="1600200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10800000" flipV="1">
            <a:off x="8458200" y="2514600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2895600"/>
            <a:ext cx="1311769" cy="2133600"/>
          </a:xfrm>
          <a:prstGeom prst="rect">
            <a:avLst/>
          </a:prstGeom>
          <a:noFill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371600" y="3028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"/>
            <a:ext cx="394916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3124200"/>
            <a:ext cx="2295525" cy="1933575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3124200"/>
            <a:ext cx="2419350" cy="1933575"/>
          </a:xfrm>
          <a:prstGeom prst="rect">
            <a:avLst/>
          </a:prstGeom>
          <a:noFill/>
        </p:spPr>
      </p:pic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3124200"/>
            <a:ext cx="285750" cy="1933575"/>
          </a:xfrm>
          <a:prstGeom prst="rect">
            <a:avLst/>
          </a:prstGeom>
          <a:noFill/>
        </p:spPr>
      </p:pic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4924425"/>
            <a:ext cx="2495550" cy="1933575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2400" y="4267200"/>
            <a:ext cx="3810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52400" y="43434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۱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4924425"/>
            <a:ext cx="2924175" cy="1933575"/>
          </a:xfrm>
          <a:prstGeom prst="rect">
            <a:avLst/>
          </a:prstGeom>
          <a:noFill/>
        </p:spPr>
      </p:pic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924425"/>
            <a:ext cx="876300" cy="1933575"/>
          </a:xfrm>
          <a:prstGeom prst="rect">
            <a:avLst/>
          </a:prstGeom>
          <a:noFill/>
        </p:spPr>
      </p:pic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4924425"/>
            <a:ext cx="1181100" cy="1933575"/>
          </a:xfrm>
          <a:prstGeom prst="rect">
            <a:avLst/>
          </a:prstGeom>
          <a:noFill/>
        </p:spPr>
      </p:pic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-152400"/>
            <a:ext cx="2466975" cy="3714750"/>
          </a:xfrm>
          <a:prstGeom prst="rect">
            <a:avLst/>
          </a:prstGeom>
          <a:noFill/>
        </p:spPr>
      </p:pic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1371600" y="417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43800" y="4924425"/>
            <a:ext cx="714375" cy="1933575"/>
          </a:xfrm>
          <a:prstGeom prst="rect">
            <a:avLst/>
          </a:prstGeom>
          <a:noFill/>
        </p:spPr>
      </p:pic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3124200"/>
            <a:ext cx="285750" cy="19335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394916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1" y="-152400"/>
            <a:ext cx="2438400" cy="3714750"/>
          </a:xfrm>
          <a:prstGeom prst="rect">
            <a:avLst/>
          </a:prstGeom>
          <a:noFill/>
        </p:spPr>
      </p:pic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1371600" y="417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2971800"/>
            <a:ext cx="1276350" cy="3714750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200" y="3886200"/>
            <a:ext cx="2638425" cy="1933575"/>
          </a:xfrm>
          <a:prstGeom prst="rect">
            <a:avLst/>
          </a:prstGeom>
          <a:noFill/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3886200"/>
            <a:ext cx="2619375" cy="1933575"/>
          </a:xfrm>
          <a:prstGeom prst="rect">
            <a:avLst/>
          </a:prstGeom>
          <a:noFill/>
        </p:spPr>
      </p:pic>
      <p:cxnSp>
        <p:nvCxnSpPr>
          <p:cNvPr id="36" name="Straight Connector 35"/>
          <p:cNvCxnSpPr/>
          <p:nvPr/>
        </p:nvCxnSpPr>
        <p:spPr>
          <a:xfrm rot="10800000" flipV="1">
            <a:off x="5791200" y="4267200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10800000" flipV="1">
            <a:off x="4267200" y="5105400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562600" y="35814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886200" y="53340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3886200"/>
            <a:ext cx="714375" cy="1933575"/>
          </a:xfrm>
          <a:prstGeom prst="rect">
            <a:avLst/>
          </a:prstGeom>
          <a:noFill/>
        </p:spPr>
      </p:pic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3886200"/>
            <a:ext cx="714375" cy="1933575"/>
          </a:xfrm>
          <a:prstGeom prst="rect">
            <a:avLst/>
          </a:prstGeom>
          <a:noFill/>
        </p:spPr>
      </p:pic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762000"/>
            <a:ext cx="2295525" cy="1933575"/>
          </a:xfrm>
          <a:prstGeom prst="rect">
            <a:avLst/>
          </a:prstGeom>
          <a:noFill/>
        </p:spPr>
      </p:pic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1"/>
      <p:bldP spid="3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394916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1" y="-152400"/>
            <a:ext cx="2438400" cy="3714750"/>
          </a:xfrm>
          <a:prstGeom prst="rect">
            <a:avLst/>
          </a:prstGeom>
          <a:noFill/>
        </p:spPr>
      </p:pic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1371600" y="417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72275" y="762000"/>
            <a:ext cx="2219325" cy="1933575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429000"/>
            <a:ext cx="2190750" cy="1933575"/>
          </a:xfrm>
          <a:prstGeom prst="rect">
            <a:avLst/>
          </a:prstGeom>
          <a:noFill/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3429000"/>
            <a:ext cx="2181225" cy="1933575"/>
          </a:xfrm>
          <a:prstGeom prst="rect">
            <a:avLst/>
          </a:prstGeom>
          <a:noFill/>
        </p:spPr>
      </p:pic>
      <p:cxnSp>
        <p:nvCxnSpPr>
          <p:cNvPr id="46" name="Straight Connector 45"/>
          <p:cNvCxnSpPr/>
          <p:nvPr/>
        </p:nvCxnSpPr>
        <p:spPr>
          <a:xfrm rot="10800000" flipV="1">
            <a:off x="4419600" y="3810000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10800000" flipV="1">
            <a:off x="3429000" y="4724400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800600" y="33528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971800" y="46482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3429000"/>
            <a:ext cx="1352550" cy="19335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453390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3200400"/>
            <a:ext cx="2000250" cy="1933575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3200400"/>
            <a:ext cx="1981200" cy="1933575"/>
          </a:xfrm>
          <a:prstGeom prst="rect">
            <a:avLst/>
          </a:prstGeom>
          <a:noFill/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3200400"/>
            <a:ext cx="895350" cy="1933575"/>
          </a:xfrm>
          <a:prstGeom prst="rect">
            <a:avLst/>
          </a:prstGeom>
          <a:noFill/>
        </p:spPr>
      </p:pic>
      <p:cxnSp>
        <p:nvCxnSpPr>
          <p:cNvPr id="11" name="Straight Connector 10"/>
          <p:cNvCxnSpPr/>
          <p:nvPr/>
        </p:nvCxnSpPr>
        <p:spPr>
          <a:xfrm rot="10800000" flipV="1">
            <a:off x="3276600" y="3581400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0800000" flipV="1">
            <a:off x="2514600" y="4495800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886200" y="33528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33600" y="43434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0"/>
            <a:ext cx="3810000" cy="1933575"/>
          </a:xfrm>
          <a:prstGeom prst="rect">
            <a:avLst/>
          </a:prstGeom>
          <a:noFill/>
        </p:spPr>
      </p:pic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924425"/>
            <a:ext cx="1704975" cy="1933575"/>
          </a:xfrm>
          <a:prstGeom prst="rect">
            <a:avLst/>
          </a:prstGeom>
          <a:noFill/>
        </p:spPr>
      </p:pic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4924425"/>
            <a:ext cx="1133475" cy="1933575"/>
          </a:xfrm>
          <a:prstGeom prst="rect">
            <a:avLst/>
          </a:prstGeom>
          <a:noFill/>
        </p:spPr>
      </p:pic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rot="10800000" flipV="1">
            <a:off x="1600200" y="5229225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10800000" flipV="1">
            <a:off x="685800" y="6219825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057400" y="5076825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6273225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10800000" flipV="1">
            <a:off x="609600" y="5305425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28600" y="5029200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81200" y="6273225"/>
            <a:ext cx="53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rot="10800000" flipV="1">
            <a:off x="1524000" y="6219825"/>
            <a:ext cx="457200" cy="2286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1524000"/>
            <a:ext cx="2771775" cy="1933575"/>
          </a:xfrm>
          <a:prstGeom prst="rect">
            <a:avLst/>
          </a:prstGeom>
          <a:noFill/>
        </p:spPr>
      </p:pic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1600200"/>
            <a:ext cx="2781300" cy="1933575"/>
          </a:xfrm>
          <a:prstGeom prst="rect">
            <a:avLst/>
          </a:prstGeom>
          <a:noFill/>
        </p:spPr>
      </p:pic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1600200"/>
            <a:ext cx="2466975" cy="19335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5" grpId="0"/>
      <p:bldP spid="26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2930525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4924425"/>
            <a:ext cx="1847850" cy="1933575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4924425"/>
            <a:ext cx="2028825" cy="1933575"/>
          </a:xfrm>
          <a:prstGeom prst="rect">
            <a:avLst/>
          </a:prstGeom>
          <a:noFill/>
        </p:spPr>
      </p:pic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4924425"/>
            <a:ext cx="714375" cy="1933575"/>
          </a:xfrm>
          <a:prstGeom prst="rect">
            <a:avLst/>
          </a:prstGeom>
          <a:noFill/>
        </p:spPr>
      </p:pic>
      <p:cxnSp>
        <p:nvCxnSpPr>
          <p:cNvPr id="12" name="Straight Connector 11"/>
          <p:cNvCxnSpPr/>
          <p:nvPr/>
        </p:nvCxnSpPr>
        <p:spPr>
          <a:xfrm rot="10800000">
            <a:off x="457200" y="6096000"/>
            <a:ext cx="457200" cy="0"/>
          </a:xfrm>
          <a:prstGeom prst="line">
            <a:avLst/>
          </a:prstGeom>
          <a:ln w="349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3400" y="6150114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-228600"/>
            <a:ext cx="2266950" cy="3714750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1371600" y="417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2895600"/>
            <a:ext cx="714375" cy="2819400"/>
          </a:xfrm>
          <a:prstGeom prst="rect">
            <a:avLst/>
          </a:prstGeom>
          <a:noFill/>
        </p:spPr>
      </p:pic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2971800"/>
            <a:ext cx="2171700" cy="1933575"/>
          </a:xfrm>
          <a:prstGeom prst="rect">
            <a:avLst/>
          </a:prstGeom>
          <a:noFill/>
        </p:spPr>
      </p:pic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2971800"/>
            <a:ext cx="1485900" cy="1933575"/>
          </a:xfrm>
          <a:prstGeom prst="rect">
            <a:avLst/>
          </a:prstGeom>
          <a:noFill/>
        </p:spPr>
      </p:pic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2971800"/>
            <a:ext cx="771525" cy="1933575"/>
          </a:xfrm>
          <a:prstGeom prst="rect">
            <a:avLst/>
          </a:prstGeom>
          <a:noFill/>
        </p:spPr>
      </p:pic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-228600"/>
            <a:ext cx="1847850" cy="2819400"/>
          </a:xfrm>
          <a:prstGeom prst="rect">
            <a:avLst/>
          </a:prstGeom>
          <a:noFill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371600" y="327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0"/>
            <a:ext cx="2930525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rot="10800000">
            <a:off x="457200" y="6096000"/>
            <a:ext cx="457200" cy="0"/>
          </a:xfrm>
          <a:prstGeom prst="line">
            <a:avLst/>
          </a:prstGeom>
          <a:ln w="3492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3400" y="6150114"/>
            <a:ext cx="38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-228600"/>
            <a:ext cx="2266950" cy="3714750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1371600" y="4171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-228600"/>
            <a:ext cx="1847850" cy="2819400"/>
          </a:xfrm>
          <a:prstGeom prst="rect">
            <a:avLst/>
          </a:prstGeom>
          <a:noFill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371600" y="327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924425"/>
            <a:ext cx="1371600" cy="1933575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4924425"/>
            <a:ext cx="2009775" cy="1933575"/>
          </a:xfrm>
          <a:prstGeom prst="rect">
            <a:avLst/>
          </a:prstGeom>
          <a:noFill/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371600" y="2390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8600" y="4924425"/>
            <a:ext cx="1171575" cy="1933575"/>
          </a:xfrm>
          <a:prstGeom prst="rect">
            <a:avLst/>
          </a:prstGeom>
          <a:noFill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6200" y="-228600"/>
            <a:ext cx="1171575" cy="2819400"/>
          </a:xfrm>
          <a:prstGeom prst="rect">
            <a:avLst/>
          </a:prstGeom>
          <a:noFill/>
        </p:spPr>
      </p:pic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1371600" y="3276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200400"/>
            <a:ext cx="1733550" cy="1933575"/>
          </a:xfrm>
          <a:prstGeom prst="rect">
            <a:avLst/>
          </a:prstGeom>
          <a:noFill/>
        </p:spPr>
      </p:pic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3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3200400"/>
            <a:ext cx="1885950" cy="1933575"/>
          </a:xfrm>
          <a:prstGeom prst="rect">
            <a:avLst/>
          </a:prstGeom>
          <a:noFill/>
        </p:spPr>
      </p:pic>
      <p:sp>
        <p:nvSpPr>
          <p:cNvPr id="2049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5" name="Picture 15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3200400"/>
            <a:ext cx="2390775" cy="19335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47</Words>
  <Application>Microsoft Office PowerPoint</Application>
  <PresentationFormat>On-screen Show (4:3)</PresentationFormat>
  <Paragraphs>46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124</cp:revision>
  <dcterms:created xsi:type="dcterms:W3CDTF">2020-10-17T14:20:28Z</dcterms:created>
  <dcterms:modified xsi:type="dcterms:W3CDTF">2020-10-28T19:07:27Z</dcterms:modified>
</cp:coreProperties>
</file>