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57" r:id="rId3"/>
    <p:sldId id="258" r:id="rId4"/>
    <p:sldId id="259" r:id="rId5"/>
    <p:sldId id="263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D15152-20F2-42D9-BC6C-D81A13300613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262F7-DCCE-4DD1-8337-796832AB448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B8A195-163E-4904-A96B-F5CFA61EB76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262F7-DCCE-4DD1-8337-796832AB448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262F7-DCCE-4DD1-8337-796832AB448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262F7-DCCE-4DD1-8337-796832AB448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262F7-DCCE-4DD1-8337-796832AB448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7E95B-E635-4A7C-A7DF-B59C6AD8581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B8FD-5350-4C8F-A7B4-E09392628DAA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2204-23D4-4FB9-8DCE-147446F32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B8FD-5350-4C8F-A7B4-E09392628DAA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2204-23D4-4FB9-8DCE-147446F32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B8FD-5350-4C8F-A7B4-E09392628DAA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2204-23D4-4FB9-8DCE-147446F32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B8FD-5350-4C8F-A7B4-E09392628DAA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2204-23D4-4FB9-8DCE-147446F32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B8FD-5350-4C8F-A7B4-E09392628DAA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2204-23D4-4FB9-8DCE-147446F32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B8FD-5350-4C8F-A7B4-E09392628DAA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2204-23D4-4FB9-8DCE-147446F32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B8FD-5350-4C8F-A7B4-E09392628DAA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2204-23D4-4FB9-8DCE-147446F32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B8FD-5350-4C8F-A7B4-E09392628DAA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2204-23D4-4FB9-8DCE-147446F32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B8FD-5350-4C8F-A7B4-E09392628DAA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2204-23D4-4FB9-8DCE-147446F32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B8FD-5350-4C8F-A7B4-E09392628DAA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2204-23D4-4FB9-8DCE-147446F32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9B8FD-5350-4C8F-A7B4-E09392628DAA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62204-23D4-4FB9-8DCE-147446F32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9B8FD-5350-4C8F-A7B4-E09392628DAA}" type="datetimeFigureOut">
              <a:rPr lang="en-US" smtClean="0"/>
              <a:pPr/>
              <a:t>11/18/2020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62204-23D4-4FB9-8DCE-147446F32E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228600"/>
            <a:ext cx="5257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rgbClr val="0070C0"/>
                </a:solidFill>
                <a:latin typeface="Besmellah 1" pitchFamily="2" charset="0"/>
              </a:rPr>
              <a:t>h</a:t>
            </a:r>
            <a:endParaRPr lang="en-US" sz="40000" dirty="0">
              <a:solidFill>
                <a:srgbClr val="0070C0"/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48200" y="304800"/>
            <a:ext cx="419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مرور قدر مطلق و جذر :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838200"/>
            <a:ext cx="1219200" cy="1141615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37160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990600"/>
            <a:ext cx="1295399" cy="917018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37160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2209800"/>
            <a:ext cx="2057399" cy="1016365"/>
          </a:xfrm>
          <a:prstGeom prst="rect">
            <a:avLst/>
          </a:prstGeom>
          <a:noFill/>
        </p:spPr>
      </p:pic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137160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4343400"/>
            <a:ext cx="2024848" cy="1066800"/>
          </a:xfrm>
          <a:prstGeom prst="rect">
            <a:avLst/>
          </a:prstGeom>
          <a:noFill/>
        </p:spPr>
      </p:pic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137160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5562600"/>
            <a:ext cx="2057400" cy="1083950"/>
          </a:xfrm>
          <a:prstGeom prst="rect">
            <a:avLst/>
          </a:prstGeom>
          <a:noFill/>
        </p:spPr>
      </p:pic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137160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00200" y="990600"/>
            <a:ext cx="5020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۸</a:t>
            </a:r>
            <a:endParaRPr lang="en-US" sz="40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43600" y="10668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(۷-)-</a:t>
            </a:r>
            <a:endParaRPr lang="en-US" sz="40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20000" y="1066800"/>
            <a:ext cx="129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۷+ =</a:t>
            </a:r>
            <a:endParaRPr lang="en-US" sz="40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38400" y="5715000"/>
            <a:ext cx="198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(۵-۸)-</a:t>
            </a:r>
            <a:endParaRPr lang="en-US" sz="40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133600"/>
            <a:ext cx="1212912" cy="1120448"/>
          </a:xfrm>
          <a:prstGeom prst="rect">
            <a:avLst/>
          </a:prstGeom>
          <a:noFill/>
        </p:spPr>
      </p:pic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137160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10000" y="2362200"/>
            <a:ext cx="53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۳</a:t>
            </a:r>
            <a:endParaRPr lang="en-US" sz="40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38600" y="44196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(۳-)-</a:t>
            </a:r>
            <a:endParaRPr lang="en-US" sz="40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4267200"/>
            <a:ext cx="1524000" cy="1067837"/>
          </a:xfrm>
          <a:prstGeom prst="rect">
            <a:avLst/>
          </a:prstGeom>
          <a:noFill/>
        </p:spPr>
      </p:pic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1371600" y="2419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15000" y="4419600"/>
            <a:ext cx="137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۳+ =</a:t>
            </a:r>
            <a:endParaRPr lang="en-US" sz="40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77000" y="5715000"/>
            <a:ext cx="137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۳+ =</a:t>
            </a:r>
            <a:endParaRPr lang="en-US" sz="40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343400" y="5715000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(۳-)- =</a:t>
            </a:r>
            <a:endParaRPr lang="en-US" sz="4000" dirty="0">
              <a:solidFill>
                <a:srgbClr val="FF0000"/>
              </a:solidFill>
              <a:cs typeface="B Titr" pitchFamily="2" charset="-78"/>
            </a:endParaRPr>
          </a:p>
        </p:txBody>
      </p:sp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3276600"/>
            <a:ext cx="2057399" cy="1016365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/>
        </p:nvSpPr>
        <p:spPr>
          <a:xfrm>
            <a:off x="2362200" y="3352800"/>
            <a:ext cx="144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۱۰-۷</a:t>
            </a:r>
            <a:endParaRPr lang="en-US" sz="40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657600" y="3352800"/>
            <a:ext cx="990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FF0000"/>
                </a:solidFill>
                <a:cs typeface="B Titr" pitchFamily="2" charset="-78"/>
              </a:rPr>
              <a:t>۳ =</a:t>
            </a:r>
            <a:endParaRPr lang="en-US" sz="40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5" grpId="0"/>
      <p:bldP spid="26" grpId="0"/>
      <p:bldP spid="30" grpId="0"/>
      <p:bldP spid="31" grpId="0"/>
      <p:bldP spid="32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152400"/>
            <a:ext cx="1295400" cy="1264131"/>
          </a:xfrm>
          <a:prstGeom prst="rect">
            <a:avLst/>
          </a:prstGeom>
          <a:noFill/>
        </p:spPr>
      </p:pic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0" y="152400"/>
            <a:ext cx="650517" cy="1295991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304800"/>
            <a:ext cx="1524000" cy="1086378"/>
          </a:xfrm>
          <a:prstGeom prst="rect">
            <a:avLst/>
          </a:prstGeom>
          <a:noFill/>
        </p:spPr>
      </p:pic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228600"/>
            <a:ext cx="1828800" cy="1200940"/>
          </a:xfrm>
          <a:prstGeom prst="rect">
            <a:avLst/>
          </a:prstGeom>
          <a:noFill/>
        </p:spPr>
      </p:pic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2800" y="228600"/>
            <a:ext cx="1143000" cy="1121187"/>
          </a:xfrm>
          <a:prstGeom prst="rect">
            <a:avLst/>
          </a:prstGeom>
          <a:noFill/>
        </p:spPr>
      </p:pic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1676400"/>
            <a:ext cx="1905000" cy="1186447"/>
          </a:xfrm>
          <a:prstGeom prst="rect">
            <a:avLst/>
          </a:prstGeom>
          <a:noFill/>
        </p:spPr>
      </p:pic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1600200"/>
            <a:ext cx="1400175" cy="1219200"/>
          </a:xfrm>
          <a:prstGeom prst="rect">
            <a:avLst/>
          </a:prstGeom>
          <a:noFill/>
        </p:spPr>
      </p:pic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3048000"/>
            <a:ext cx="1904999" cy="1104122"/>
          </a:xfrm>
          <a:prstGeom prst="rect">
            <a:avLst/>
          </a:prstGeom>
          <a:noFill/>
        </p:spPr>
      </p:pic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3048000"/>
            <a:ext cx="2133600" cy="1151982"/>
          </a:xfrm>
          <a:prstGeom prst="rect">
            <a:avLst/>
          </a:prstGeom>
          <a:noFill/>
        </p:spPr>
      </p:pic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3400" y="2971800"/>
            <a:ext cx="2286000" cy="1175133"/>
          </a:xfrm>
          <a:prstGeom prst="rect">
            <a:avLst/>
          </a:prstGeom>
          <a:noFill/>
        </p:spPr>
      </p:pic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5600" y="3048000"/>
            <a:ext cx="1962150" cy="1173622"/>
          </a:xfrm>
          <a:prstGeom prst="rect">
            <a:avLst/>
          </a:prstGeom>
          <a:noFill/>
        </p:spPr>
      </p:pic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1600200"/>
            <a:ext cx="1828800" cy="1124198"/>
          </a:xfrm>
          <a:prstGeom prst="rect">
            <a:avLst/>
          </a:prstGeom>
          <a:noFill/>
        </p:spPr>
      </p:pic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1800" y="1524000"/>
            <a:ext cx="1428750" cy="1219200"/>
          </a:xfrm>
          <a:prstGeom prst="rect">
            <a:avLst/>
          </a:prstGeom>
          <a:noFill/>
        </p:spPr>
      </p:pic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419600"/>
            <a:ext cx="1765479" cy="1066800"/>
          </a:xfrm>
          <a:prstGeom prst="rect">
            <a:avLst/>
          </a:prstGeom>
          <a:noFill/>
        </p:spPr>
      </p:pic>
      <p:sp>
        <p:nvSpPr>
          <p:cNvPr id="3102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06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08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09" name="Picture 37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5638800"/>
            <a:ext cx="1981200" cy="1065645"/>
          </a:xfrm>
          <a:prstGeom prst="rect">
            <a:avLst/>
          </a:prstGeom>
          <a:noFill/>
        </p:spPr>
      </p:pic>
      <p:sp>
        <p:nvSpPr>
          <p:cNvPr id="3112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13" name="Picture 41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5600970"/>
            <a:ext cx="2133600" cy="1074367"/>
          </a:xfrm>
          <a:prstGeom prst="rect">
            <a:avLst/>
          </a:prstGeom>
          <a:noFill/>
        </p:spPr>
      </p:pic>
      <p:sp>
        <p:nvSpPr>
          <p:cNvPr id="3116" name="Rectangle 4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15" name="Picture 43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5486400"/>
            <a:ext cx="1876425" cy="1219200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4191000"/>
            <a:ext cx="1772653" cy="1295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7" dur="5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2" dur="5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7" dur="5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0"/>
            <a:ext cx="1455799" cy="1447800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2600" y="152400"/>
            <a:ext cx="1781175" cy="1219200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0" y="0"/>
            <a:ext cx="1927313" cy="1600200"/>
          </a:xfrm>
          <a:prstGeom prst="rect">
            <a:avLst/>
          </a:prstGeom>
          <a:noFill/>
        </p:spPr>
      </p:pic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8400" y="228600"/>
            <a:ext cx="1781175" cy="1219200"/>
          </a:xfrm>
          <a:prstGeom prst="rect">
            <a:avLst/>
          </a:prstGeom>
          <a:noFill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9840" y="1676400"/>
            <a:ext cx="1743760" cy="1447800"/>
          </a:xfrm>
          <a:prstGeom prst="rect">
            <a:avLst/>
          </a:prstGeom>
          <a:noFill/>
        </p:spPr>
      </p:pic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1981200"/>
            <a:ext cx="904875" cy="981075"/>
          </a:xfrm>
          <a:prstGeom prst="rect">
            <a:avLst/>
          </a:prstGeom>
          <a:noFill/>
        </p:spPr>
      </p:pic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0400" y="1981200"/>
            <a:ext cx="742950" cy="981075"/>
          </a:xfrm>
          <a:prstGeom prst="rect">
            <a:avLst/>
          </a:prstGeom>
          <a:noFill/>
        </p:spPr>
      </p:pic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1600200"/>
            <a:ext cx="1023017" cy="1371600"/>
          </a:xfrm>
          <a:prstGeom prst="rect">
            <a:avLst/>
          </a:prstGeom>
          <a:noFill/>
        </p:spPr>
      </p:pic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1600" y="1905000"/>
            <a:ext cx="561975" cy="981075"/>
          </a:xfrm>
          <a:prstGeom prst="rect">
            <a:avLst/>
          </a:prstGeom>
          <a:noFill/>
        </p:spPr>
      </p:pic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1905000"/>
            <a:ext cx="742950" cy="981075"/>
          </a:xfrm>
          <a:prstGeom prst="rect">
            <a:avLst/>
          </a:prstGeom>
          <a:noFill/>
        </p:spPr>
      </p:pic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3276600"/>
            <a:ext cx="2339826" cy="1676400"/>
          </a:xfrm>
          <a:prstGeom prst="rect">
            <a:avLst/>
          </a:prstGeom>
          <a:noFill/>
        </p:spPr>
      </p:pic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3505200"/>
            <a:ext cx="1752600" cy="1256915"/>
          </a:xfrm>
          <a:prstGeom prst="rect">
            <a:avLst/>
          </a:prstGeom>
          <a:noFill/>
        </p:spPr>
      </p:pic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3505200"/>
            <a:ext cx="2047875" cy="1219200"/>
          </a:xfrm>
          <a:prstGeom prst="rect">
            <a:avLst/>
          </a:prstGeom>
          <a:noFill/>
        </p:spPr>
      </p:pic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5410200"/>
            <a:ext cx="1600200" cy="1228262"/>
          </a:xfrm>
          <a:prstGeom prst="rect">
            <a:avLst/>
          </a:prstGeom>
          <a:noFill/>
        </p:spPr>
      </p:pic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5105400"/>
            <a:ext cx="2081111" cy="1552575"/>
          </a:xfrm>
          <a:prstGeom prst="rect">
            <a:avLst/>
          </a:prstGeom>
          <a:noFill/>
        </p:spPr>
      </p:pic>
      <p:sp>
        <p:nvSpPr>
          <p:cNvPr id="2082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81" name="Picture 33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5410200"/>
            <a:ext cx="2590800" cy="1222238"/>
          </a:xfrm>
          <a:prstGeom prst="rect">
            <a:avLst/>
          </a:prstGeom>
          <a:noFill/>
        </p:spPr>
      </p:pic>
      <p:sp>
        <p:nvSpPr>
          <p:cNvPr id="2084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83" name="Picture 35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5410200"/>
            <a:ext cx="2125266" cy="1143000"/>
          </a:xfrm>
          <a:prstGeom prst="rect">
            <a:avLst/>
          </a:prstGeom>
          <a:noFill/>
        </p:spPr>
      </p:pic>
      <p:sp>
        <p:nvSpPr>
          <p:cNvPr id="2086" name="Rectangle 3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85" name="Picture 37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4200" y="4343400"/>
            <a:ext cx="1924050" cy="1219200"/>
          </a:xfrm>
          <a:prstGeom prst="rect">
            <a:avLst/>
          </a:prstGeom>
          <a:noFill/>
        </p:spPr>
      </p:pic>
      <p:sp>
        <p:nvSpPr>
          <p:cNvPr id="2087" name="Rectangle 39"/>
          <p:cNvSpPr>
            <a:spLocks noChangeArrowheads="1"/>
          </p:cNvSpPr>
          <p:nvPr/>
        </p:nvSpPr>
        <p:spPr bwMode="auto">
          <a:xfrm>
            <a:off x="13716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5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799" y="609600"/>
            <a:ext cx="2116975" cy="1219200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4400" y="685800"/>
            <a:ext cx="2272146" cy="1219201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2590800"/>
            <a:ext cx="2155075" cy="12954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2209800"/>
            <a:ext cx="2630774" cy="19812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4495800"/>
            <a:ext cx="2895600" cy="1941007"/>
          </a:xfrm>
          <a:prstGeom prst="rect">
            <a:avLst/>
          </a:prstGeom>
          <a:noFill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4495800"/>
            <a:ext cx="2852295" cy="1905000"/>
          </a:xfrm>
          <a:prstGeom prst="rect">
            <a:avLst/>
          </a:prstGeom>
          <a:noFill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1371600" y="6715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1371600" y="8915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7" name="Rectangle 13"/>
          <p:cNvSpPr>
            <a:spLocks noChangeArrowheads="1"/>
          </p:cNvSpPr>
          <p:nvPr/>
        </p:nvSpPr>
        <p:spPr bwMode="auto">
          <a:xfrm>
            <a:off x="1371600" y="111156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00B05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00B05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42</Words>
  <Application>Microsoft Office PowerPoint</Application>
  <PresentationFormat>On-screen Show (4:3)</PresentationFormat>
  <Paragraphs>20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24</cp:revision>
  <dcterms:created xsi:type="dcterms:W3CDTF">2020-11-14T13:31:36Z</dcterms:created>
  <dcterms:modified xsi:type="dcterms:W3CDTF">2020-11-17T20:53:55Z</dcterms:modified>
</cp:coreProperties>
</file>