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8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6" r:id="rId13"/>
    <p:sldId id="269" r:id="rId14"/>
    <p:sldId id="270" r:id="rId15"/>
    <p:sldId id="271" r:id="rId16"/>
    <p:sldId id="273" r:id="rId17"/>
    <p:sldId id="274" r:id="rId18"/>
    <p:sldId id="272" r:id="rId19"/>
    <p:sldId id="275" r:id="rId20"/>
    <p:sldId id="276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E4DF3-DAA3-4778-BAA9-861AD2116F96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4755C-0131-461F-A115-34296DF289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7E95B-E635-4A7C-A7DF-B59C6AD8581A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290BF-461B-4EE3-A95B-826A30A1476D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557EB-A33F-436D-8272-727E399F4B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2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12" Type="http://schemas.openxmlformats.org/officeDocument/2006/relationships/image" Target="../media/image91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90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5.png"/><Relationship Id="rId7" Type="http://schemas.openxmlformats.org/officeDocument/2006/relationships/image" Target="../media/image92.png"/><Relationship Id="rId12" Type="http://schemas.openxmlformats.org/officeDocument/2006/relationships/image" Target="../media/image9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11" Type="http://schemas.openxmlformats.org/officeDocument/2006/relationships/image" Target="../media/image98.png"/><Relationship Id="rId5" Type="http://schemas.openxmlformats.org/officeDocument/2006/relationships/image" Target="../media/image90.png"/><Relationship Id="rId10" Type="http://schemas.openxmlformats.org/officeDocument/2006/relationships/image" Target="../media/image97.png"/><Relationship Id="rId4" Type="http://schemas.openxmlformats.org/officeDocument/2006/relationships/image" Target="../media/image89.png"/><Relationship Id="rId9" Type="http://schemas.openxmlformats.org/officeDocument/2006/relationships/image" Target="../media/image9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22.png"/><Relationship Id="rId3" Type="http://schemas.openxmlformats.org/officeDocument/2006/relationships/image" Target="../media/image112.png"/><Relationship Id="rId7" Type="http://schemas.openxmlformats.org/officeDocument/2006/relationships/image" Target="../media/image116.png"/><Relationship Id="rId12" Type="http://schemas.openxmlformats.org/officeDocument/2006/relationships/image" Target="../media/image121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11" Type="http://schemas.openxmlformats.org/officeDocument/2006/relationships/image" Target="../media/image120.png"/><Relationship Id="rId5" Type="http://schemas.openxmlformats.org/officeDocument/2006/relationships/image" Target="../media/image114.png"/><Relationship Id="rId10" Type="http://schemas.openxmlformats.org/officeDocument/2006/relationships/image" Target="../media/image119.pn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5" Type="http://schemas.openxmlformats.org/officeDocument/2006/relationships/image" Target="../media/image140.png"/><Relationship Id="rId10" Type="http://schemas.openxmlformats.org/officeDocument/2006/relationships/image" Target="../media/image135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1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132.png"/><Relationship Id="rId7" Type="http://schemas.openxmlformats.org/officeDocument/2006/relationships/image" Target="../media/image136.png"/><Relationship Id="rId12" Type="http://schemas.openxmlformats.org/officeDocument/2006/relationships/image" Target="../media/image47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5.png"/><Relationship Id="rId11" Type="http://schemas.openxmlformats.org/officeDocument/2006/relationships/image" Target="../media/image140.png"/><Relationship Id="rId5" Type="http://schemas.openxmlformats.org/officeDocument/2006/relationships/image" Target="../media/image134.png"/><Relationship Id="rId10" Type="http://schemas.openxmlformats.org/officeDocument/2006/relationships/image" Target="../media/image139.png"/><Relationship Id="rId4" Type="http://schemas.openxmlformats.org/officeDocument/2006/relationships/image" Target="../media/image133.png"/><Relationship Id="rId9" Type="http://schemas.openxmlformats.org/officeDocument/2006/relationships/image" Target="../media/image13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122.png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12" Type="http://schemas.openxmlformats.org/officeDocument/2006/relationships/image" Target="../media/image151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5.png"/><Relationship Id="rId11" Type="http://schemas.openxmlformats.org/officeDocument/2006/relationships/image" Target="../media/image150.png"/><Relationship Id="rId5" Type="http://schemas.openxmlformats.org/officeDocument/2006/relationships/image" Target="../media/image144.png"/><Relationship Id="rId10" Type="http://schemas.openxmlformats.org/officeDocument/2006/relationships/image" Target="../media/image149.png"/><Relationship Id="rId4" Type="http://schemas.openxmlformats.org/officeDocument/2006/relationships/image" Target="../media/image143.png"/><Relationship Id="rId9" Type="http://schemas.openxmlformats.org/officeDocument/2006/relationships/image" Target="../media/image1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5" Type="http://schemas.openxmlformats.org/officeDocument/2006/relationships/image" Target="../media/image157.png"/><Relationship Id="rId4" Type="http://schemas.openxmlformats.org/officeDocument/2006/relationships/image" Target="../media/image15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60.png"/><Relationship Id="rId7" Type="http://schemas.openxmlformats.org/officeDocument/2006/relationships/image" Target="../media/image164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4" Type="http://schemas.openxmlformats.org/officeDocument/2006/relationships/image" Target="../media/image1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png"/><Relationship Id="rId5" Type="http://schemas.openxmlformats.org/officeDocument/2006/relationships/image" Target="../media/image169.png"/><Relationship Id="rId4" Type="http://schemas.openxmlformats.org/officeDocument/2006/relationships/image" Target="../media/image16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4.png"/><Relationship Id="rId3" Type="http://schemas.openxmlformats.org/officeDocument/2006/relationships/image" Target="../media/image164.png"/><Relationship Id="rId7" Type="http://schemas.openxmlformats.org/officeDocument/2006/relationships/image" Target="../media/image173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2.png"/><Relationship Id="rId5" Type="http://schemas.openxmlformats.org/officeDocument/2006/relationships/image" Target="../media/image171.png"/><Relationship Id="rId10" Type="http://schemas.openxmlformats.org/officeDocument/2006/relationships/image" Target="../media/image176.png"/><Relationship Id="rId4" Type="http://schemas.openxmlformats.org/officeDocument/2006/relationships/image" Target="../media/image168.png"/><Relationship Id="rId9" Type="http://schemas.openxmlformats.org/officeDocument/2006/relationships/image" Target="../media/image17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5257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rgbClr val="00B050"/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rgbClr val="00B050"/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468707" y="228600"/>
            <a:ext cx="3675293" cy="708025"/>
            <a:chOff x="5468707" y="228600"/>
            <a:chExt cx="3675293" cy="708025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68707" y="228600"/>
              <a:ext cx="3675293" cy="70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05600" y="228600"/>
              <a:ext cx="521595" cy="47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990600"/>
            <a:ext cx="7427447" cy="60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2400" y="9144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بیشمار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28600" y="2057400"/>
            <a:ext cx="8691118" cy="1400175"/>
            <a:chOff x="228600" y="2057400"/>
            <a:chExt cx="8691118" cy="1400175"/>
          </a:xfrm>
        </p:grpSpPr>
        <p:pic>
          <p:nvPicPr>
            <p:cNvPr id="22534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91200" y="2850257"/>
              <a:ext cx="2999496" cy="607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5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2057400"/>
              <a:ext cx="8691118" cy="611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6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6600" y="2819400"/>
              <a:ext cx="2480003" cy="54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" name="TextBox 12"/>
          <p:cNvSpPr txBox="1"/>
          <p:nvPr/>
        </p:nvSpPr>
        <p:spPr>
          <a:xfrm>
            <a:off x="1981200" y="27432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بیشمار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286000" y="3733800"/>
            <a:ext cx="6407650" cy="733425"/>
            <a:chOff x="2288309" y="4267200"/>
            <a:chExt cx="6407650" cy="733425"/>
          </a:xfrm>
        </p:grpSpPr>
        <p:pic>
          <p:nvPicPr>
            <p:cNvPr id="22537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267200" y="4267200"/>
              <a:ext cx="4428759" cy="733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8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88309" y="4267200"/>
              <a:ext cx="1909041" cy="642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" y="5257800"/>
            <a:ext cx="872991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133600"/>
            <a:ext cx="872991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Straight Connector 17"/>
          <p:cNvCxnSpPr/>
          <p:nvPr/>
        </p:nvCxnSpPr>
        <p:spPr>
          <a:xfrm>
            <a:off x="3352800" y="2590800"/>
            <a:ext cx="2438400" cy="0"/>
          </a:xfrm>
          <a:prstGeom prst="line">
            <a:avLst/>
          </a:prstGeom>
          <a:ln w="508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 flipH="1" flipV="1">
            <a:off x="4686300" y="1485900"/>
            <a:ext cx="2209800" cy="0"/>
          </a:xfrm>
          <a:prstGeom prst="line">
            <a:avLst/>
          </a:prstGeom>
          <a:ln w="508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c 21"/>
          <p:cNvSpPr/>
          <p:nvPr/>
        </p:nvSpPr>
        <p:spPr>
          <a:xfrm>
            <a:off x="3810000" y="228600"/>
            <a:ext cx="2971800" cy="5105400"/>
          </a:xfrm>
          <a:prstGeom prst="arc">
            <a:avLst>
              <a:gd name="adj1" fmla="val 16409238"/>
              <a:gd name="adj2" fmla="val 0"/>
            </a:avLst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3429000" y="381000"/>
            <a:ext cx="2362200" cy="2209800"/>
          </a:xfrm>
          <a:prstGeom prst="line">
            <a:avLst/>
          </a:prstGeom>
          <a:ln w="508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762000"/>
            <a:ext cx="557213" cy="990600"/>
          </a:xfrm>
          <a:prstGeom prst="rect">
            <a:avLst/>
          </a:prstGeom>
          <a:noFill/>
        </p:spPr>
      </p:pic>
      <p:sp>
        <p:nvSpPr>
          <p:cNvPr id="26" name="Oval 25"/>
          <p:cNvSpPr/>
          <p:nvPr/>
        </p:nvSpPr>
        <p:spPr>
          <a:xfrm>
            <a:off x="6705600" y="2514600"/>
            <a:ext cx="152400" cy="15240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28600" y="3200400"/>
            <a:ext cx="8703500" cy="2935287"/>
            <a:chOff x="228600" y="3200400"/>
            <a:chExt cx="8703500" cy="2935287"/>
          </a:xfrm>
        </p:grpSpPr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3200400"/>
              <a:ext cx="8703500" cy="610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579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62600" y="3962400"/>
              <a:ext cx="3201988" cy="55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581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3886200"/>
              <a:ext cx="5265487" cy="730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582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4800" y="4800600"/>
              <a:ext cx="8439546" cy="654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583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791200" y="5486400"/>
              <a:ext cx="2968817" cy="649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3962400" y="43434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" y="43434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00600" y="5410200"/>
            <a:ext cx="76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00200" y="6096000"/>
            <a:ext cx="701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بین هر دو عدد گویا بیشمار عدد گویا وجود دارد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67400" y="12192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1066800"/>
            <a:ext cx="557213" cy="990600"/>
          </a:xfrm>
          <a:prstGeom prst="rect">
            <a:avLst/>
          </a:prstGeom>
          <a:noFill/>
        </p:spPr>
      </p:pic>
      <p:cxnSp>
        <p:nvCxnSpPr>
          <p:cNvPr id="28" name="Straight Arrow Connector 27"/>
          <p:cNvCxnSpPr/>
          <p:nvPr/>
        </p:nvCxnSpPr>
        <p:spPr>
          <a:xfrm flipV="1">
            <a:off x="6934200" y="1981200"/>
            <a:ext cx="457200" cy="3810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16" grpId="0"/>
      <p:bldP spid="17" grpId="0"/>
      <p:bldP spid="20" grpId="0"/>
      <p:bldP spid="21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8697648" cy="63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609" y="990600"/>
            <a:ext cx="8831991" cy="149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2438400"/>
            <a:ext cx="767386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899150"/>
            <a:ext cx="395525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5791200"/>
            <a:ext cx="341986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Straight Connector 7"/>
          <p:cNvCxnSpPr/>
          <p:nvPr/>
        </p:nvCxnSpPr>
        <p:spPr>
          <a:xfrm>
            <a:off x="1752600" y="4953000"/>
            <a:ext cx="36576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 flipH="1" flipV="1">
            <a:off x="4686300" y="4229100"/>
            <a:ext cx="144780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1752600" y="3505200"/>
            <a:ext cx="3657600" cy="137160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18"/>
          <p:cNvSpPr/>
          <p:nvPr/>
        </p:nvSpPr>
        <p:spPr>
          <a:xfrm>
            <a:off x="2743200" y="2209800"/>
            <a:ext cx="2971800" cy="5638800"/>
          </a:xfrm>
          <a:prstGeom prst="arc">
            <a:avLst>
              <a:gd name="adj1" fmla="val 16814086"/>
              <a:gd name="adj2" fmla="val 581617"/>
            </a:avLst>
          </a:prstGeom>
          <a:ln w="7302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04800"/>
            <a:ext cx="7045712" cy="85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371600"/>
            <a:ext cx="8608279" cy="679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0"/>
            <a:ext cx="2375336" cy="66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133600"/>
            <a:ext cx="450507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124200"/>
            <a:ext cx="4055379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4495800" y="3733800"/>
            <a:ext cx="4420442" cy="1100137"/>
            <a:chOff x="4267200" y="4343400"/>
            <a:chExt cx="4420442" cy="1100137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67200" y="4648200"/>
              <a:ext cx="4420442" cy="795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10200" y="4343400"/>
              <a:ext cx="752729" cy="546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3000" y="4876800"/>
            <a:ext cx="7653866" cy="893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5638800"/>
            <a:ext cx="714375" cy="1219200"/>
          </a:xfrm>
          <a:prstGeom prst="rect">
            <a:avLst/>
          </a:prstGeom>
          <a:noFill/>
        </p:spPr>
      </p:pic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5638800"/>
            <a:ext cx="723900" cy="1219200"/>
          </a:xfrm>
          <a:prstGeom prst="rect">
            <a:avLst/>
          </a:prstGeom>
          <a:noFill/>
        </p:spPr>
      </p:pic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5638800"/>
            <a:ext cx="723900" cy="1219200"/>
          </a:xfrm>
          <a:prstGeom prst="rect">
            <a:avLst/>
          </a:prstGeom>
          <a:noFill/>
        </p:spPr>
      </p:pic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5638800"/>
            <a:ext cx="1247775" cy="1219200"/>
          </a:xfrm>
          <a:prstGeom prst="rect">
            <a:avLst/>
          </a:prstGeom>
          <a:noFill/>
        </p:spPr>
      </p:pic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5638800"/>
            <a:ext cx="1181100" cy="1219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04800"/>
            <a:ext cx="6424720" cy="694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1066800"/>
            <a:ext cx="762000" cy="1300480"/>
          </a:xfrm>
          <a:prstGeom prst="rect">
            <a:avLst/>
          </a:prstGeom>
          <a:noFill/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1143000"/>
            <a:ext cx="714375" cy="1219200"/>
          </a:xfrm>
          <a:prstGeom prst="rect">
            <a:avLst/>
          </a:prstGeom>
          <a:noFill/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1143000"/>
            <a:ext cx="723900" cy="1219200"/>
          </a:xfrm>
          <a:prstGeom prst="rect">
            <a:avLst/>
          </a:prstGeom>
          <a:noFill/>
        </p:spPr>
      </p:pic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1143000"/>
            <a:ext cx="723900" cy="1219200"/>
          </a:xfrm>
          <a:prstGeom prst="rect">
            <a:avLst/>
          </a:prstGeom>
          <a:noFill/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1143000"/>
            <a:ext cx="1247775" cy="1219200"/>
          </a:xfrm>
          <a:prstGeom prst="rect">
            <a:avLst/>
          </a:prstGeom>
          <a:noFill/>
        </p:spPr>
      </p:pic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2400" y="1143000"/>
            <a:ext cx="1181100" cy="1219200"/>
          </a:xfrm>
          <a:prstGeom prst="rect">
            <a:avLst/>
          </a:prstGeom>
          <a:noFill/>
        </p:spPr>
      </p:pic>
      <p:grpSp>
        <p:nvGrpSpPr>
          <p:cNvPr id="14" name="Group 13"/>
          <p:cNvGrpSpPr/>
          <p:nvPr/>
        </p:nvGrpSpPr>
        <p:grpSpPr>
          <a:xfrm>
            <a:off x="228600" y="2667000"/>
            <a:ext cx="8685636" cy="1407232"/>
            <a:chOff x="228600" y="2667000"/>
            <a:chExt cx="8685636" cy="1407232"/>
          </a:xfrm>
        </p:grpSpPr>
        <p:pic>
          <p:nvPicPr>
            <p:cNvPr id="26630" name="Picture 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8600" y="2667000"/>
              <a:ext cx="8685636" cy="616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631" name="Picture 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181600" y="3429000"/>
              <a:ext cx="3635916" cy="645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6632" name="Picture 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371600" y="3505200"/>
              <a:ext cx="3746653" cy="54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8600" y="5638800"/>
            <a:ext cx="81724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838200" y="426720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خیر٬بین دو عدد ۲ و ۳ بیشمار عدد گنگ وجود دارد که عضو مجموعه  </a:t>
            </a: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  نیستند ولی رنگ شده اند.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8695782" cy="90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962400"/>
            <a:ext cx="817245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Connector 3"/>
          <p:cNvCxnSpPr/>
          <p:nvPr/>
        </p:nvCxnSpPr>
        <p:spPr>
          <a:xfrm rot="5400000" flipH="1" flipV="1">
            <a:off x="4419600" y="3505200"/>
            <a:ext cx="1524000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/>
          <p:cNvSpPr/>
          <p:nvPr/>
        </p:nvSpPr>
        <p:spPr>
          <a:xfrm>
            <a:off x="3581400" y="2362200"/>
            <a:ext cx="2057400" cy="4495800"/>
          </a:xfrm>
          <a:prstGeom prst="arc">
            <a:avLst>
              <a:gd name="adj1" fmla="val 16555133"/>
              <a:gd name="adj2" fmla="val 1017682"/>
            </a:avLst>
          </a:prstGeom>
          <a:ln w="7302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752600" y="2743200"/>
            <a:ext cx="3429000" cy="15240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52600" y="4267200"/>
            <a:ext cx="3429000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5562600" y="4114800"/>
            <a:ext cx="228600" cy="22860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4495800"/>
            <a:ext cx="714375" cy="12192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2209800"/>
            <a:ext cx="714375" cy="12192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648200" y="32004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8511306" cy="293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971800"/>
            <a:ext cx="390785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228600"/>
            <a:ext cx="1531142" cy="89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1524000"/>
            <a:ext cx="1905000" cy="707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1447800"/>
            <a:ext cx="2286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1143000"/>
            <a:ext cx="2072489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124200"/>
            <a:ext cx="2057400" cy="71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3048000"/>
            <a:ext cx="6180457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5105400"/>
            <a:ext cx="194766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5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1" y="4501520"/>
            <a:ext cx="2209800" cy="1611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495800" y="0"/>
            <a:ext cx="4342716" cy="990600"/>
            <a:chOff x="4507164" y="228600"/>
            <a:chExt cx="4342716" cy="990600"/>
          </a:xfrm>
        </p:grpSpPr>
        <p:pic>
          <p:nvPicPr>
            <p:cNvPr id="307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07164" y="381000"/>
              <a:ext cx="4342716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86400" y="228600"/>
              <a:ext cx="666752" cy="55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2200" y="990600"/>
            <a:ext cx="646371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828800"/>
            <a:ext cx="1828800" cy="77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1828800"/>
            <a:ext cx="2404046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0" y="1905000"/>
            <a:ext cx="2862639" cy="86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3276600"/>
            <a:ext cx="256656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3505201"/>
            <a:ext cx="2329659" cy="78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0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74324" y="3200400"/>
            <a:ext cx="2532160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601" y="5410200"/>
            <a:ext cx="2971800" cy="1018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0" y="5105400"/>
            <a:ext cx="2395764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3" name="Picture 1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1752600"/>
            <a:ext cx="457200" cy="1036320"/>
          </a:xfrm>
          <a:prstGeom prst="rect">
            <a:avLst/>
          </a:prstGeom>
          <a:noFill/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1752600"/>
            <a:ext cx="457200" cy="1036320"/>
          </a:xfrm>
          <a:prstGeom prst="rect">
            <a:avLst/>
          </a:prstGeom>
          <a:noFill/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1828800"/>
            <a:ext cx="457200" cy="1036320"/>
          </a:xfrm>
          <a:prstGeom prst="rect">
            <a:avLst/>
          </a:prstGeom>
          <a:noFill/>
        </p:spPr>
      </p:pic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3505200"/>
            <a:ext cx="457200" cy="1036320"/>
          </a:xfrm>
          <a:prstGeom prst="rect">
            <a:avLst/>
          </a:prstGeom>
          <a:noFill/>
        </p:spPr>
      </p:pic>
      <p:pic>
        <p:nvPicPr>
          <p:cNvPr id="19" name="Picture 1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3429000"/>
            <a:ext cx="457200" cy="1036320"/>
          </a:xfrm>
          <a:prstGeom prst="rect">
            <a:avLst/>
          </a:prstGeom>
          <a:noFill/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5029200"/>
            <a:ext cx="457200" cy="1036320"/>
          </a:xfrm>
          <a:prstGeom prst="rect">
            <a:avLst/>
          </a:prstGeom>
          <a:noFill/>
        </p:spPr>
      </p:pic>
      <p:grpSp>
        <p:nvGrpSpPr>
          <p:cNvPr id="26" name="Group 25"/>
          <p:cNvGrpSpPr/>
          <p:nvPr/>
        </p:nvGrpSpPr>
        <p:grpSpPr>
          <a:xfrm>
            <a:off x="1828800" y="5410200"/>
            <a:ext cx="457200" cy="1036320"/>
            <a:chOff x="1828800" y="5410200"/>
            <a:chExt cx="457200" cy="1036320"/>
          </a:xfrm>
        </p:grpSpPr>
        <p:pic>
          <p:nvPicPr>
            <p:cNvPr id="21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8800" y="5410200"/>
              <a:ext cx="457200" cy="1036320"/>
            </a:xfrm>
            <a:prstGeom prst="rect">
              <a:avLst/>
            </a:prstGeom>
            <a:noFill/>
          </p:spPr>
        </p:pic>
        <p:cxnSp>
          <p:nvCxnSpPr>
            <p:cNvPr id="23" name="Straight Connector 22"/>
            <p:cNvCxnSpPr/>
            <p:nvPr/>
          </p:nvCxnSpPr>
          <p:spPr>
            <a:xfrm rot="5400000">
              <a:off x="1790700" y="5753100"/>
              <a:ext cx="609600" cy="2286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7620000" y="3276600"/>
            <a:ext cx="457200" cy="1036320"/>
            <a:chOff x="1828800" y="5410200"/>
            <a:chExt cx="457200" cy="1036320"/>
          </a:xfrm>
        </p:grpSpPr>
        <p:pic>
          <p:nvPicPr>
            <p:cNvPr id="28" name="Picture 13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8800" y="5410200"/>
              <a:ext cx="457200" cy="1036320"/>
            </a:xfrm>
            <a:prstGeom prst="rect">
              <a:avLst/>
            </a:prstGeom>
            <a:noFill/>
          </p:spPr>
        </p:pic>
        <p:cxnSp>
          <p:nvCxnSpPr>
            <p:cNvPr id="29" name="Straight Connector 28"/>
            <p:cNvCxnSpPr/>
            <p:nvPr/>
          </p:nvCxnSpPr>
          <p:spPr>
            <a:xfrm rot="5400000">
              <a:off x="1790700" y="5753100"/>
              <a:ext cx="609600" cy="2286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3748970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219200"/>
            <a:ext cx="34875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38600"/>
            <a:ext cx="3811424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3810000"/>
            <a:ext cx="2853966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1219200"/>
            <a:ext cx="457200" cy="1036320"/>
          </a:xfrm>
          <a:prstGeom prst="rect">
            <a:avLst/>
          </a:prstGeom>
          <a:noFill/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1143000"/>
            <a:ext cx="457200" cy="1036320"/>
          </a:xfrm>
          <a:prstGeom prst="rect">
            <a:avLst/>
          </a:prstGeom>
          <a:noFill/>
        </p:spPr>
      </p:pic>
      <p:pic>
        <p:nvPicPr>
          <p:cNvPr id="8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2200" y="4038600"/>
            <a:ext cx="457200" cy="1036320"/>
          </a:xfrm>
          <a:prstGeom prst="rect">
            <a:avLst/>
          </a:prstGeom>
          <a:noFill/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4038600"/>
            <a:ext cx="457200" cy="10363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04800"/>
            <a:ext cx="50091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4495800" y="1219200"/>
            <a:ext cx="4312970" cy="611188"/>
            <a:chOff x="4495800" y="1219200"/>
            <a:chExt cx="4312970" cy="611188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00" y="1219200"/>
              <a:ext cx="4312970" cy="611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19800" y="1219200"/>
              <a:ext cx="539750" cy="476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9"/>
          <p:cNvGrpSpPr/>
          <p:nvPr/>
        </p:nvGrpSpPr>
        <p:grpSpPr>
          <a:xfrm>
            <a:off x="228600" y="1676400"/>
            <a:ext cx="8653668" cy="1441450"/>
            <a:chOff x="228601" y="1828800"/>
            <a:chExt cx="8653668" cy="144145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4200" y="1828800"/>
              <a:ext cx="5758069" cy="8914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1" y="1905000"/>
              <a:ext cx="2743200" cy="628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001000" y="2819400"/>
              <a:ext cx="860714" cy="450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3048000"/>
            <a:ext cx="857758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638800" y="3429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۱/۵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344170" y="4114800"/>
            <a:ext cx="8571230" cy="1447799"/>
            <a:chOff x="152400" y="3962401"/>
            <a:chExt cx="8799830" cy="1447799"/>
          </a:xfrm>
        </p:grpSpPr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2400" y="3962401"/>
              <a:ext cx="8799830" cy="788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258228" y="4800600"/>
              <a:ext cx="2545696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5562600"/>
            <a:ext cx="857758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724400" y="2590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۱/۲۵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rot="5400000">
            <a:off x="55626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60960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>
            <a:off x="46482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rot="5400000">
            <a:off x="49530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2578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rot="5400000">
            <a:off x="65532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>
            <a:off x="68580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rot="5400000">
            <a:off x="70866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5400000">
            <a:off x="63246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5867400" y="5791200"/>
            <a:ext cx="304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334000" y="6019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۱/۴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5638800" y="57150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5181600" y="3200400"/>
            <a:ext cx="228600" cy="2286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5943600" y="3200400"/>
            <a:ext cx="228600" cy="2286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705600" y="3200400"/>
            <a:ext cx="228600" cy="2286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6248400" y="2514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۱/۷۵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34" grpId="0"/>
      <p:bldP spid="35" grpId="0" animBg="1"/>
      <p:bldP spid="36" grpId="0" animBg="1"/>
      <p:bldP spid="37" grpId="0" animBg="1"/>
      <p:bldP spid="38" grpId="0" animBg="1"/>
      <p:bldP spid="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8600" y="304800"/>
            <a:ext cx="8711003" cy="2298700"/>
            <a:chOff x="228600" y="304800"/>
            <a:chExt cx="8711003" cy="2298700"/>
          </a:xfrm>
        </p:grpSpPr>
        <p:pic>
          <p:nvPicPr>
            <p:cNvPr id="32769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711003" cy="703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0" y="1066800"/>
              <a:ext cx="3857972" cy="725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77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143000"/>
              <a:ext cx="4608368" cy="649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77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29400" y="1981200"/>
              <a:ext cx="2289175" cy="622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971800"/>
            <a:ext cx="150618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81200" y="3048001"/>
            <a:ext cx="1371600" cy="56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0" y="2971800"/>
            <a:ext cx="1524000" cy="57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38800" y="3048000"/>
            <a:ext cx="149161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43800" y="3048000"/>
            <a:ext cx="141960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1000" y="57912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43600" y="5715000"/>
            <a:ext cx="677862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0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91000" y="5791200"/>
            <a:ext cx="57230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1" name="Picture 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362200" y="5715000"/>
            <a:ext cx="666003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2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33400" y="5791200"/>
            <a:ext cx="50247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971800"/>
            <a:ext cx="150618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048001"/>
            <a:ext cx="1371600" cy="56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971800"/>
            <a:ext cx="1524000" cy="57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3048000"/>
            <a:ext cx="1491617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3048000"/>
            <a:ext cx="1419605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5791200"/>
            <a:ext cx="5905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3600" y="5715000"/>
            <a:ext cx="677862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0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91000" y="5791200"/>
            <a:ext cx="57230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1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62200" y="5715000"/>
            <a:ext cx="666003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82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3400" y="5791200"/>
            <a:ext cx="50247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Straight Arrow Connector 17"/>
          <p:cNvCxnSpPr/>
          <p:nvPr/>
        </p:nvCxnSpPr>
        <p:spPr>
          <a:xfrm rot="16200000" flipH="1">
            <a:off x="876300" y="4000500"/>
            <a:ext cx="1905000" cy="1371600"/>
          </a:xfrm>
          <a:prstGeom prst="straightConnector1">
            <a:avLst/>
          </a:prstGeom>
          <a:ln w="53975"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838203" y="3886201"/>
            <a:ext cx="1981197" cy="1676399"/>
          </a:xfrm>
          <a:prstGeom prst="straightConnector1">
            <a:avLst/>
          </a:prstGeom>
          <a:ln w="53975"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3505200" y="4572000"/>
            <a:ext cx="1981200" cy="1588"/>
          </a:xfrm>
          <a:prstGeom prst="straightConnector1">
            <a:avLst/>
          </a:prstGeom>
          <a:ln w="53975"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5410994" y="4571206"/>
            <a:ext cx="1981200" cy="1588"/>
          </a:xfrm>
          <a:prstGeom prst="straightConnector1">
            <a:avLst/>
          </a:prstGeom>
          <a:ln w="53975"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7239794" y="4571206"/>
            <a:ext cx="1981200" cy="1588"/>
          </a:xfrm>
          <a:prstGeom prst="straightConnector1">
            <a:avLst/>
          </a:prstGeom>
          <a:ln w="53975"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19200" y="228600"/>
            <a:ext cx="6324600" cy="2466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800600" y="152400"/>
            <a:ext cx="4072284" cy="785813"/>
            <a:chOff x="4800600" y="152400"/>
            <a:chExt cx="4072284" cy="785813"/>
          </a:xfrm>
        </p:grpSpPr>
        <p:pic>
          <p:nvPicPr>
            <p:cNvPr id="3379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0600" y="228600"/>
              <a:ext cx="4072284" cy="709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72199" y="152400"/>
              <a:ext cx="595565" cy="47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9"/>
          <p:cNvGrpSpPr/>
          <p:nvPr/>
        </p:nvGrpSpPr>
        <p:grpSpPr>
          <a:xfrm>
            <a:off x="228600" y="1066800"/>
            <a:ext cx="8644178" cy="2191681"/>
            <a:chOff x="228600" y="1066800"/>
            <a:chExt cx="8644178" cy="2191681"/>
          </a:xfrm>
        </p:grpSpPr>
        <p:pic>
          <p:nvPicPr>
            <p:cNvPr id="3379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066800"/>
              <a:ext cx="8603123" cy="6148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79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43400" y="1828800"/>
              <a:ext cx="4529378" cy="625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79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" y="1828800"/>
              <a:ext cx="3884412" cy="622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799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781800" y="2667000"/>
              <a:ext cx="1969684" cy="591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3429000"/>
            <a:ext cx="81934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4191000"/>
            <a:ext cx="4800600" cy="81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14"/>
          <p:cNvGrpSpPr/>
          <p:nvPr/>
        </p:nvGrpSpPr>
        <p:grpSpPr>
          <a:xfrm>
            <a:off x="228600" y="5181600"/>
            <a:ext cx="8636712" cy="1238250"/>
            <a:chOff x="228600" y="5181600"/>
            <a:chExt cx="8636712" cy="1238250"/>
          </a:xfrm>
        </p:grpSpPr>
        <p:pic>
          <p:nvPicPr>
            <p:cNvPr id="33802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28600" y="5181600"/>
              <a:ext cx="8636712" cy="694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803" name="Picture 1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096000" y="5867400"/>
              <a:ext cx="2766885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638800"/>
            <a:ext cx="1325732" cy="1219200"/>
          </a:xfrm>
          <a:prstGeom prst="rect">
            <a:avLst/>
          </a:prstGeom>
          <a:noFill/>
        </p:spPr>
      </p:pic>
      <p:sp>
        <p:nvSpPr>
          <p:cNvPr id="33806" name="Rectangle 14"/>
          <p:cNvSpPr>
            <a:spLocks noChangeArrowheads="1"/>
          </p:cNvSpPr>
          <p:nvPr/>
        </p:nvSpPr>
        <p:spPr bwMode="auto">
          <a:xfrm>
            <a:off x="137160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2895600" y="5934670"/>
            <a:ext cx="1600200" cy="923330"/>
            <a:chOff x="2895600" y="5934670"/>
            <a:chExt cx="1600200" cy="923330"/>
          </a:xfrm>
        </p:grpSpPr>
        <p:sp>
          <p:nvSpPr>
            <p:cNvPr id="19" name="TextBox 18"/>
            <p:cNvSpPr txBox="1"/>
            <p:nvPr/>
          </p:nvSpPr>
          <p:spPr>
            <a:xfrm>
              <a:off x="2895600" y="5943600"/>
              <a:ext cx="6096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sz="4400" dirty="0" smtClean="0">
                  <a:solidFill>
                    <a:srgbClr val="7030A0"/>
                  </a:solidFill>
                  <a:cs typeface="B Titr" pitchFamily="2" charset="-78"/>
                </a:rPr>
                <a:t>۳</a:t>
              </a:r>
              <a:endParaRPr lang="en-US" sz="4400" dirty="0">
                <a:solidFill>
                  <a:srgbClr val="7030A0"/>
                </a:solidFill>
                <a:cs typeface="B Titr" pitchFamily="2" charset="-78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886200" y="5934670"/>
              <a:ext cx="609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 smtClean="0">
                  <a:solidFill>
                    <a:srgbClr val="7030A0"/>
                  </a:solidFill>
                  <a:latin typeface="_PDMS_Saleem_QuranFont" pitchFamily="2" charset="-78"/>
                  <a:cs typeface="_PDMS_Saleem_QuranFont" pitchFamily="2" charset="-78"/>
                </a:rPr>
                <a:t>A</a:t>
              </a:r>
              <a:endParaRPr lang="en-US" sz="5400" b="1" dirty="0">
                <a:solidFill>
                  <a:srgbClr val="7030A0"/>
                </a:solidFill>
                <a:latin typeface="_PDMS_Saleem_QuranFont" pitchFamily="2" charset="-78"/>
                <a:cs typeface="_PDMS_Saleem_QuranFont" pitchFamily="2" charset="-78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3429000" y="5974080"/>
              <a:ext cx="457200" cy="883920"/>
              <a:chOff x="1828800" y="5410200"/>
              <a:chExt cx="457200" cy="1036320"/>
            </a:xfrm>
          </p:grpSpPr>
          <p:pic>
            <p:nvPicPr>
              <p:cNvPr id="23" name="Picture 13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828800" y="5410200"/>
                <a:ext cx="457200" cy="1036320"/>
              </a:xfrm>
              <a:prstGeom prst="rect">
                <a:avLst/>
              </a:prstGeom>
              <a:noFill/>
            </p:spPr>
          </p:pic>
          <p:cxnSp>
            <p:nvCxnSpPr>
              <p:cNvPr id="24" name="Straight Connector 23"/>
              <p:cNvCxnSpPr/>
              <p:nvPr/>
            </p:nvCxnSpPr>
            <p:spPr>
              <a:xfrm rot="5400000">
                <a:off x="1790700" y="5753100"/>
                <a:ext cx="609600" cy="228600"/>
              </a:xfrm>
              <a:prstGeom prst="line">
                <a:avLst/>
              </a:prstGeom>
              <a:ln w="3810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381000" y="1752600"/>
            <a:ext cx="8382000" cy="230188"/>
            <a:chOff x="381000" y="1752600"/>
            <a:chExt cx="8382000" cy="230188"/>
          </a:xfrm>
        </p:grpSpPr>
        <p:cxnSp>
          <p:nvCxnSpPr>
            <p:cNvPr id="5" name="Straight Arrow Connector 4"/>
            <p:cNvCxnSpPr/>
            <p:nvPr/>
          </p:nvCxnSpPr>
          <p:spPr>
            <a:xfrm>
              <a:off x="381000" y="1981200"/>
              <a:ext cx="8382000" cy="1588"/>
            </a:xfrm>
            <a:prstGeom prst="straightConnector1">
              <a:avLst/>
            </a:prstGeom>
            <a:ln w="66675"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6743700" y="18669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7962900" y="18669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5524500" y="18669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4381500" y="18669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>
              <a:off x="3162300" y="18669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943100" y="18669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>
              <a:off x="876300" y="18669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468445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6629400" y="1828800"/>
            <a:ext cx="45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600" dirty="0" smtClean="0">
                <a:solidFill>
                  <a:srgbClr val="0070C0"/>
                </a:solidFill>
                <a:cs typeface="Dast Nevis" pitchFamily="66" charset="-78"/>
              </a:rPr>
              <a:t>۰</a:t>
            </a:r>
            <a:endParaRPr lang="en-US" sz="6600" dirty="0">
              <a:solidFill>
                <a:srgbClr val="0070C0"/>
              </a:solidFill>
              <a:cs typeface="Dast Nevis" pitchFamily="66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924800" y="20574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34000" y="20574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38600" y="20574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۲-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9400" y="20574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۳-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00200" y="20574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۴-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" y="20574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۵-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609600" y="1371600"/>
            <a:ext cx="3962400" cy="228600"/>
            <a:chOff x="4800600" y="1066800"/>
            <a:chExt cx="3962400" cy="228600"/>
          </a:xfrm>
        </p:grpSpPr>
        <p:cxnSp>
          <p:nvCxnSpPr>
            <p:cNvPr id="34" name="Straight Connector 33"/>
            <p:cNvCxnSpPr/>
            <p:nvPr/>
          </p:nvCxnSpPr>
          <p:spPr>
            <a:xfrm rot="10800000">
              <a:off x="4800600" y="1219200"/>
              <a:ext cx="3810000" cy="0"/>
            </a:xfrm>
            <a:prstGeom prst="line">
              <a:avLst/>
            </a:prstGeom>
            <a:ln w="1809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Oval 23"/>
            <p:cNvSpPr/>
            <p:nvPr/>
          </p:nvSpPr>
          <p:spPr>
            <a:xfrm>
              <a:off x="8534400" y="1066800"/>
              <a:ext cx="228600" cy="2286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05200"/>
            <a:ext cx="5829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7" name="Group 56"/>
          <p:cNvGrpSpPr/>
          <p:nvPr/>
        </p:nvGrpSpPr>
        <p:grpSpPr>
          <a:xfrm>
            <a:off x="457200" y="5257800"/>
            <a:ext cx="8382000" cy="230188"/>
            <a:chOff x="457200" y="5257800"/>
            <a:chExt cx="8382000" cy="230188"/>
          </a:xfrm>
        </p:grpSpPr>
        <p:cxnSp>
          <p:nvCxnSpPr>
            <p:cNvPr id="46" name="Straight Arrow Connector 45"/>
            <p:cNvCxnSpPr/>
            <p:nvPr/>
          </p:nvCxnSpPr>
          <p:spPr>
            <a:xfrm>
              <a:off x="457200" y="5486400"/>
              <a:ext cx="8382000" cy="1588"/>
            </a:xfrm>
            <a:prstGeom prst="straightConnector1">
              <a:avLst/>
            </a:prstGeom>
            <a:ln w="66675"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>
              <a:off x="63627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45339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26289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36195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17145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876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5448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5400000">
              <a:off x="72771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81915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2514600" y="5257800"/>
            <a:ext cx="45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600" dirty="0" smtClean="0">
                <a:solidFill>
                  <a:srgbClr val="0070C0"/>
                </a:solidFill>
                <a:cs typeface="Dast Nevis" pitchFamily="66" charset="-78"/>
              </a:rPr>
              <a:t>۰</a:t>
            </a:r>
            <a:endParaRPr lang="en-US" sz="6600" dirty="0">
              <a:solidFill>
                <a:srgbClr val="0070C0"/>
              </a:solidFill>
              <a:cs typeface="Dast Nevis" pitchFamily="66" charset="-78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5052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4196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340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۳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2484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1628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۵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0772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371600" y="56388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57200" y="56388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۲-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1676400" y="5029200"/>
            <a:ext cx="5867400" cy="304800"/>
            <a:chOff x="1676400" y="5105400"/>
            <a:chExt cx="5867400" cy="304800"/>
          </a:xfrm>
        </p:grpSpPr>
        <p:sp>
          <p:nvSpPr>
            <p:cNvPr id="67" name="Oval 66"/>
            <p:cNvSpPr/>
            <p:nvPr/>
          </p:nvSpPr>
          <p:spPr>
            <a:xfrm>
              <a:off x="1676400" y="5105400"/>
              <a:ext cx="304800" cy="3048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9" name="Straight Connector 68"/>
            <p:cNvCxnSpPr>
              <a:endCxn id="70" idx="2"/>
            </p:cNvCxnSpPr>
            <p:nvPr/>
          </p:nvCxnSpPr>
          <p:spPr>
            <a:xfrm>
              <a:off x="1828800" y="5257800"/>
              <a:ext cx="5410200" cy="0"/>
            </a:xfrm>
            <a:prstGeom prst="line">
              <a:avLst/>
            </a:prstGeom>
            <a:ln w="168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Oval 69"/>
            <p:cNvSpPr/>
            <p:nvPr/>
          </p:nvSpPr>
          <p:spPr>
            <a:xfrm>
              <a:off x="7239000" y="5105400"/>
              <a:ext cx="304800" cy="304800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503813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2"/>
          <p:cNvGrpSpPr/>
          <p:nvPr/>
        </p:nvGrpSpPr>
        <p:grpSpPr>
          <a:xfrm>
            <a:off x="304800" y="2286000"/>
            <a:ext cx="8382000" cy="230188"/>
            <a:chOff x="457200" y="5257800"/>
            <a:chExt cx="8382000" cy="230188"/>
          </a:xfrm>
        </p:grpSpPr>
        <p:cxnSp>
          <p:nvCxnSpPr>
            <p:cNvPr id="4" name="Straight Arrow Connector 3"/>
            <p:cNvCxnSpPr/>
            <p:nvPr/>
          </p:nvCxnSpPr>
          <p:spPr>
            <a:xfrm>
              <a:off x="457200" y="5486400"/>
              <a:ext cx="8382000" cy="1588"/>
            </a:xfrm>
            <a:prstGeom prst="straightConnector1">
              <a:avLst/>
            </a:prstGeom>
            <a:ln w="66675"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rot="5400000">
              <a:off x="63627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45339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26289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rot="5400000">
              <a:off x="36195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7145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876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5448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72771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81915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447800" y="2286000"/>
            <a:ext cx="45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600" dirty="0" smtClean="0">
                <a:solidFill>
                  <a:srgbClr val="0070C0"/>
                </a:solidFill>
                <a:cs typeface="Dast Nevis" pitchFamily="66" charset="-78"/>
              </a:rPr>
              <a:t>۰</a:t>
            </a:r>
            <a:endParaRPr lang="en-US" sz="6600" dirty="0">
              <a:solidFill>
                <a:srgbClr val="0070C0"/>
              </a:solidFill>
              <a:cs typeface="Dast Nevis" pitchFamily="66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38400" y="2667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2800" y="2667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67200" y="2667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۳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81600" y="2667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0" y="2667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۵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10400" y="2667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924800" y="2667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۷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" y="25908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۱-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086600" y="1981200"/>
            <a:ext cx="1828800" cy="304800"/>
            <a:chOff x="7086600" y="1981200"/>
            <a:chExt cx="1828800" cy="304800"/>
          </a:xfrm>
        </p:grpSpPr>
        <p:sp>
          <p:nvSpPr>
            <p:cNvPr id="23" name="Oval 22"/>
            <p:cNvSpPr/>
            <p:nvPr/>
          </p:nvSpPr>
          <p:spPr>
            <a:xfrm>
              <a:off x="7086600" y="1981200"/>
              <a:ext cx="304800" cy="304800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Straight Connector 24"/>
            <p:cNvCxnSpPr>
              <a:stCxn id="23" idx="6"/>
            </p:cNvCxnSpPr>
            <p:nvPr/>
          </p:nvCxnSpPr>
          <p:spPr>
            <a:xfrm>
              <a:off x="7391400" y="2133600"/>
              <a:ext cx="1524000" cy="0"/>
            </a:xfrm>
            <a:prstGeom prst="line">
              <a:avLst/>
            </a:prstGeom>
            <a:ln w="190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3962400" y="3810000"/>
            <a:ext cx="4798929" cy="790575"/>
            <a:chOff x="3962400" y="3810000"/>
            <a:chExt cx="4798929" cy="790575"/>
          </a:xfrm>
        </p:grpSpPr>
        <p:pic>
          <p:nvPicPr>
            <p:cNvPr id="3686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62400" y="3810000"/>
              <a:ext cx="4798929" cy="790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86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62600" y="3810000"/>
              <a:ext cx="712816" cy="54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2" name="Group 31"/>
          <p:cNvGrpSpPr/>
          <p:nvPr/>
        </p:nvGrpSpPr>
        <p:grpSpPr>
          <a:xfrm>
            <a:off x="304800" y="4572000"/>
            <a:ext cx="8500776" cy="1563687"/>
            <a:chOff x="304800" y="4572000"/>
            <a:chExt cx="8500776" cy="1563687"/>
          </a:xfrm>
        </p:grpSpPr>
        <p:pic>
          <p:nvPicPr>
            <p:cNvPr id="36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4572000"/>
              <a:ext cx="8498400" cy="717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16893" y="5334000"/>
              <a:ext cx="5688683" cy="80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228600"/>
            <a:ext cx="10695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7640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04800"/>
            <a:ext cx="4732635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3200400" y="1447800"/>
            <a:ext cx="5257800" cy="304800"/>
            <a:chOff x="3200400" y="1447800"/>
            <a:chExt cx="5257800" cy="304800"/>
          </a:xfrm>
        </p:grpSpPr>
        <p:sp>
          <p:nvSpPr>
            <p:cNvPr id="6" name="Oval 5"/>
            <p:cNvSpPr/>
            <p:nvPr/>
          </p:nvSpPr>
          <p:spPr>
            <a:xfrm>
              <a:off x="3200400" y="1447800"/>
              <a:ext cx="304800" cy="304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>
              <a:stCxn id="6" idx="6"/>
            </p:cNvCxnSpPr>
            <p:nvPr/>
          </p:nvCxnSpPr>
          <p:spPr>
            <a:xfrm>
              <a:off x="3505200" y="1600200"/>
              <a:ext cx="4953000" cy="0"/>
            </a:xfrm>
            <a:prstGeom prst="line">
              <a:avLst/>
            </a:prstGeom>
            <a:ln w="190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581400"/>
            <a:ext cx="678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2971800"/>
            <a:ext cx="844023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51816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137160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209800" y="3581400"/>
            <a:ext cx="4423854" cy="1133475"/>
            <a:chOff x="2209800" y="3581400"/>
            <a:chExt cx="4423854" cy="1133475"/>
          </a:xfrm>
        </p:grpSpPr>
        <p:pic>
          <p:nvPicPr>
            <p:cNvPr id="37896" name="Picture 8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9800" y="3581400"/>
              <a:ext cx="4423854" cy="1133475"/>
            </a:xfrm>
            <a:prstGeom prst="rect">
              <a:avLst/>
            </a:prstGeom>
            <a:noFill/>
          </p:spPr>
        </p:pic>
        <p:cxnSp>
          <p:nvCxnSpPr>
            <p:cNvPr id="18" name="Straight Connector 17"/>
            <p:cNvCxnSpPr/>
            <p:nvPr/>
          </p:nvCxnSpPr>
          <p:spPr>
            <a:xfrm rot="5400000">
              <a:off x="3352800" y="4114800"/>
              <a:ext cx="609600" cy="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152400"/>
            <a:ext cx="762000" cy="103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480421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799" y="1981200"/>
            <a:ext cx="853440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914400" y="1676400"/>
            <a:ext cx="6172200" cy="304800"/>
            <a:chOff x="914400" y="1676400"/>
            <a:chExt cx="6172200" cy="304800"/>
          </a:xfrm>
        </p:grpSpPr>
        <p:cxnSp>
          <p:nvCxnSpPr>
            <p:cNvPr id="6" name="Straight Connector 5"/>
            <p:cNvCxnSpPr/>
            <p:nvPr/>
          </p:nvCxnSpPr>
          <p:spPr>
            <a:xfrm rot="10800000">
              <a:off x="914400" y="1828800"/>
              <a:ext cx="6019800" cy="0"/>
            </a:xfrm>
            <a:prstGeom prst="line">
              <a:avLst/>
            </a:prstGeom>
            <a:ln w="1809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6781800" y="1676400"/>
              <a:ext cx="304800" cy="304800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2716" y="3200400"/>
            <a:ext cx="8718884" cy="1393397"/>
            <a:chOff x="272716" y="3200400"/>
            <a:chExt cx="8718884" cy="139339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2716" y="3200400"/>
              <a:ext cx="8718884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334000" y="3962400"/>
              <a:ext cx="3546278" cy="631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0960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 2"/>
          <p:cNvGrpSpPr/>
          <p:nvPr/>
        </p:nvGrpSpPr>
        <p:grpSpPr>
          <a:xfrm>
            <a:off x="3200400" y="381000"/>
            <a:ext cx="5257800" cy="304800"/>
            <a:chOff x="3200400" y="1447800"/>
            <a:chExt cx="5257800" cy="304800"/>
          </a:xfrm>
        </p:grpSpPr>
        <p:sp>
          <p:nvSpPr>
            <p:cNvPr id="4" name="Oval 3"/>
            <p:cNvSpPr/>
            <p:nvPr/>
          </p:nvSpPr>
          <p:spPr>
            <a:xfrm>
              <a:off x="3200400" y="1447800"/>
              <a:ext cx="304800" cy="304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" name="Straight Connector 4"/>
            <p:cNvCxnSpPr>
              <a:stCxn id="4" idx="6"/>
            </p:cNvCxnSpPr>
            <p:nvPr/>
          </p:nvCxnSpPr>
          <p:spPr>
            <a:xfrm>
              <a:off x="3505200" y="1600200"/>
              <a:ext cx="4953000" cy="0"/>
            </a:xfrm>
            <a:prstGeom prst="line">
              <a:avLst/>
            </a:prstGeom>
            <a:ln w="190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876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276600"/>
            <a:ext cx="853440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914401" y="2971800"/>
            <a:ext cx="6172200" cy="304800"/>
            <a:chOff x="914400" y="1676400"/>
            <a:chExt cx="6172200" cy="304800"/>
          </a:xfrm>
        </p:grpSpPr>
        <p:cxnSp>
          <p:nvCxnSpPr>
            <p:cNvPr id="9" name="Straight Connector 8"/>
            <p:cNvCxnSpPr/>
            <p:nvPr/>
          </p:nvCxnSpPr>
          <p:spPr>
            <a:xfrm rot="10800000">
              <a:off x="914400" y="1828800"/>
              <a:ext cx="6019800" cy="0"/>
            </a:xfrm>
            <a:prstGeom prst="line">
              <a:avLst/>
            </a:prstGeom>
            <a:ln w="1809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6781800" y="1676400"/>
              <a:ext cx="304800" cy="304800"/>
            </a:xfrm>
            <a:prstGeom prst="ellipse">
              <a:avLst/>
            </a:prstGeom>
            <a:solidFill>
              <a:srgbClr val="FF0000"/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962400" y="-22860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3800" y="114300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62400" y="228600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267200"/>
            <a:ext cx="2069323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4800" y="4191000"/>
            <a:ext cx="4143421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5181600"/>
            <a:ext cx="1748251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53000" y="5029200"/>
            <a:ext cx="1653581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6083859"/>
            <a:ext cx="1605868" cy="774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00600" y="6019800"/>
            <a:ext cx="2525710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2438400" y="3962400"/>
            <a:ext cx="381000" cy="762000"/>
            <a:chOff x="2438400" y="3962400"/>
            <a:chExt cx="381000" cy="762000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H="1">
              <a:off x="2362200" y="4495800"/>
              <a:ext cx="304800" cy="1524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2324100" y="4229100"/>
              <a:ext cx="762000" cy="2286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8382000" y="3886200"/>
            <a:ext cx="381000" cy="762000"/>
            <a:chOff x="2438400" y="3962400"/>
            <a:chExt cx="381000" cy="762000"/>
          </a:xfrm>
        </p:grpSpPr>
        <p:cxnSp>
          <p:nvCxnSpPr>
            <p:cNvPr id="27" name="Straight Connector 26"/>
            <p:cNvCxnSpPr/>
            <p:nvPr/>
          </p:nvCxnSpPr>
          <p:spPr>
            <a:xfrm rot="16200000" flipH="1">
              <a:off x="2362200" y="4495800"/>
              <a:ext cx="304800" cy="1524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2324100" y="4229100"/>
              <a:ext cx="762000" cy="2286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2286000" y="4953000"/>
            <a:ext cx="381000" cy="762000"/>
            <a:chOff x="2438400" y="3962400"/>
            <a:chExt cx="381000" cy="762000"/>
          </a:xfrm>
        </p:grpSpPr>
        <p:cxnSp>
          <p:nvCxnSpPr>
            <p:cNvPr id="30" name="Straight Connector 29"/>
            <p:cNvCxnSpPr/>
            <p:nvPr/>
          </p:nvCxnSpPr>
          <p:spPr>
            <a:xfrm rot="16200000" flipH="1">
              <a:off x="2362200" y="4495800"/>
              <a:ext cx="304800" cy="1524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324100" y="4229100"/>
              <a:ext cx="762000" cy="2286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6934200" y="5029200"/>
            <a:ext cx="381000" cy="533400"/>
            <a:chOff x="6934200" y="5029200"/>
            <a:chExt cx="381000" cy="533400"/>
          </a:xfrm>
        </p:grpSpPr>
        <p:cxnSp>
          <p:nvCxnSpPr>
            <p:cNvPr id="33" name="Straight Connector 32"/>
            <p:cNvCxnSpPr/>
            <p:nvPr/>
          </p:nvCxnSpPr>
          <p:spPr>
            <a:xfrm rot="16200000" flipH="1">
              <a:off x="6896100" y="5143500"/>
              <a:ext cx="457200" cy="3810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6858000" y="5105400"/>
              <a:ext cx="533400" cy="3810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2286000" y="5867400"/>
            <a:ext cx="381000" cy="762000"/>
            <a:chOff x="2438400" y="3962400"/>
            <a:chExt cx="381000" cy="762000"/>
          </a:xfrm>
        </p:grpSpPr>
        <p:cxnSp>
          <p:nvCxnSpPr>
            <p:cNvPr id="40" name="Straight Connector 39"/>
            <p:cNvCxnSpPr/>
            <p:nvPr/>
          </p:nvCxnSpPr>
          <p:spPr>
            <a:xfrm rot="16200000" flipH="1">
              <a:off x="2362200" y="4495800"/>
              <a:ext cx="304800" cy="1524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2324100" y="4229100"/>
              <a:ext cx="762000" cy="2286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7467600" y="5638800"/>
            <a:ext cx="381000" cy="762000"/>
            <a:chOff x="2438400" y="3962400"/>
            <a:chExt cx="381000" cy="762000"/>
          </a:xfrm>
        </p:grpSpPr>
        <p:cxnSp>
          <p:nvCxnSpPr>
            <p:cNvPr id="43" name="Straight Connector 42"/>
            <p:cNvCxnSpPr/>
            <p:nvPr/>
          </p:nvCxnSpPr>
          <p:spPr>
            <a:xfrm rot="16200000" flipH="1">
              <a:off x="2362200" y="4495800"/>
              <a:ext cx="304800" cy="1524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324100" y="4229100"/>
              <a:ext cx="762000" cy="2286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6464" y="381000"/>
            <a:ext cx="8868427" cy="1347600"/>
            <a:chOff x="66464" y="381000"/>
            <a:chExt cx="8868427" cy="13476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464" y="381000"/>
              <a:ext cx="8868427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86600" y="1143000"/>
              <a:ext cx="1675319" cy="58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4516" y="1905000"/>
            <a:ext cx="3839392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2988" y="2971800"/>
            <a:ext cx="453023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3674" y="4038600"/>
            <a:ext cx="501687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638800"/>
            <a:ext cx="899634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3352800" y="3962400"/>
            <a:ext cx="381000" cy="762000"/>
            <a:chOff x="2438400" y="3962400"/>
            <a:chExt cx="381000" cy="762000"/>
          </a:xfrm>
        </p:grpSpPr>
        <p:cxnSp>
          <p:nvCxnSpPr>
            <p:cNvPr id="10" name="Straight Connector 9"/>
            <p:cNvCxnSpPr/>
            <p:nvPr/>
          </p:nvCxnSpPr>
          <p:spPr>
            <a:xfrm rot="16200000" flipH="1">
              <a:off x="2362200" y="4495800"/>
              <a:ext cx="304800" cy="1524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2324100" y="4229100"/>
              <a:ext cx="762000" cy="228600"/>
            </a:xfrm>
            <a:prstGeom prst="line">
              <a:avLst/>
            </a:prstGeom>
            <a:ln w="571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20830" y="228600"/>
            <a:ext cx="8396568" cy="6019800"/>
            <a:chOff x="320830" y="228600"/>
            <a:chExt cx="8396568" cy="6019800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0830" y="228600"/>
              <a:ext cx="8396568" cy="601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24600" y="228600"/>
              <a:ext cx="562413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8600" y="228600"/>
            <a:ext cx="8758044" cy="4242765"/>
            <a:chOff x="228600" y="228600"/>
            <a:chExt cx="8758044" cy="4242765"/>
          </a:xfrm>
        </p:grpSpPr>
        <p:pic>
          <p:nvPicPr>
            <p:cNvPr id="3073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648082" cy="742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0" y="990600"/>
              <a:ext cx="3992481" cy="77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990600"/>
              <a:ext cx="4606109" cy="651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2057400"/>
              <a:ext cx="853140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2971800"/>
              <a:ext cx="8758044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19600" y="3657600"/>
              <a:ext cx="4479892" cy="72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3400" y="3733800"/>
              <a:ext cx="3811588" cy="7375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4648200"/>
            <a:ext cx="3657599" cy="7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343400" y="4648200"/>
            <a:ext cx="4618228" cy="85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28799" y="5638800"/>
            <a:ext cx="561749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109" y="381000"/>
            <a:ext cx="7453803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FF000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228600"/>
            <a:ext cx="8797632" cy="1492066"/>
            <a:chOff x="0" y="228600"/>
            <a:chExt cx="8797632" cy="1492066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228600"/>
              <a:ext cx="8797632" cy="65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91200" y="1143000"/>
              <a:ext cx="2935287" cy="577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066800"/>
            <a:ext cx="3657599" cy="77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590800"/>
            <a:ext cx="561749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667000" y="1828800"/>
            <a:ext cx="617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رقم آخر در ماشین حساب ها گرد می شود.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810000"/>
            <a:ext cx="8714063" cy="57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5791200"/>
            <a:ext cx="4618228" cy="85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533400" y="4495800"/>
            <a:ext cx="8305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با توجه به آخرین رقم حذف شده در عدد گرد شده تفاوتی را ایجاد نمی کند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304800"/>
            <a:ext cx="8580053" cy="1406525"/>
            <a:chOff x="228600" y="304800"/>
            <a:chExt cx="8580053" cy="1406525"/>
          </a:xfrm>
        </p:grpSpPr>
        <p:pic>
          <p:nvPicPr>
            <p:cNvPr id="174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561317" cy="724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45876" y="1066800"/>
              <a:ext cx="3162777" cy="644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66800" y="1066800"/>
              <a:ext cx="4489647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2971800"/>
            <a:ext cx="914400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057400"/>
            <a:ext cx="561749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28600" y="50292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4038600"/>
            <a:ext cx="772375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3000" y="5181600"/>
            <a:ext cx="7816788" cy="66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28600" y="9906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28600" y="381000"/>
            <a:ext cx="8703865" cy="3962400"/>
            <a:chOff x="228600" y="381000"/>
            <a:chExt cx="8703865" cy="3962400"/>
          </a:xfrm>
        </p:grpSpPr>
        <p:pic>
          <p:nvPicPr>
            <p:cNvPr id="1843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81000"/>
              <a:ext cx="8669314" cy="870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20607" y="1219200"/>
              <a:ext cx="2811858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1219200"/>
              <a:ext cx="5943600" cy="960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38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90800" y="2133600"/>
              <a:ext cx="6294612" cy="737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40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2133600"/>
              <a:ext cx="2365614" cy="804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42" name="Picture 1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4800" y="2895600"/>
              <a:ext cx="8583966" cy="888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443" name="Picture 1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642547" y="3733800"/>
              <a:ext cx="1278543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4724400"/>
            <a:ext cx="8752700" cy="71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1907" y="304800"/>
            <a:ext cx="8824972" cy="1484313"/>
            <a:chOff x="71907" y="304800"/>
            <a:chExt cx="8824972" cy="1484313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304800"/>
              <a:ext cx="8668279" cy="649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57800" y="1143000"/>
              <a:ext cx="3526766" cy="63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1907" y="1066800"/>
              <a:ext cx="5096885" cy="722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905000"/>
            <a:ext cx="8382000" cy="721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114092" y="2743200"/>
            <a:ext cx="8877508" cy="1635125"/>
            <a:chOff x="114092" y="2743200"/>
            <a:chExt cx="8877508" cy="1635125"/>
          </a:xfrm>
        </p:grpSpPr>
        <p:pic>
          <p:nvPicPr>
            <p:cNvPr id="19462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4092" y="2743200"/>
              <a:ext cx="8877508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3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943600" y="3733800"/>
              <a:ext cx="3009891" cy="538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4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95400" y="3657600"/>
              <a:ext cx="4561160" cy="720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5" name="Group 14"/>
          <p:cNvGrpSpPr/>
          <p:nvPr/>
        </p:nvGrpSpPr>
        <p:grpSpPr>
          <a:xfrm>
            <a:off x="152400" y="4800600"/>
            <a:ext cx="8810096" cy="1471612"/>
            <a:chOff x="152400" y="4800600"/>
            <a:chExt cx="8810096" cy="1471612"/>
          </a:xfrm>
        </p:grpSpPr>
        <p:pic>
          <p:nvPicPr>
            <p:cNvPr id="19465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981200" y="4800600"/>
              <a:ext cx="6981296" cy="665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7" name="Picture 1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2400" y="4800600"/>
              <a:ext cx="1855270" cy="631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8" name="Picture 1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943600" y="5638800"/>
              <a:ext cx="2880515" cy="633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28600"/>
            <a:ext cx="6643672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2590800"/>
            <a:ext cx="117004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200400"/>
            <a:ext cx="1795150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3352800"/>
            <a:ext cx="2114550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3429000"/>
            <a:ext cx="2923414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5105400"/>
            <a:ext cx="1710720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5105400"/>
            <a:ext cx="615818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800600" y="0"/>
            <a:ext cx="4163786" cy="962025"/>
            <a:chOff x="4800600" y="0"/>
            <a:chExt cx="4163786" cy="962025"/>
          </a:xfrm>
        </p:grpSpPr>
        <p:pic>
          <p:nvPicPr>
            <p:cNvPr id="2150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00600" y="152400"/>
              <a:ext cx="4163786" cy="809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50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19800" y="0"/>
              <a:ext cx="639923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136" y="1066800"/>
            <a:ext cx="6502078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828800"/>
            <a:ext cx="2667000" cy="734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1828800"/>
            <a:ext cx="1828800" cy="659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2971800"/>
            <a:ext cx="1828800" cy="666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0" y="2895600"/>
            <a:ext cx="1905000" cy="71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4400" y="3657600"/>
            <a:ext cx="742528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15"/>
          <p:cNvGrpSpPr/>
          <p:nvPr/>
        </p:nvGrpSpPr>
        <p:grpSpPr>
          <a:xfrm>
            <a:off x="3276600" y="1600200"/>
            <a:ext cx="457200" cy="685800"/>
            <a:chOff x="3352800" y="1676400"/>
            <a:chExt cx="457200" cy="685800"/>
          </a:xfrm>
        </p:grpSpPr>
        <p:cxnSp>
          <p:nvCxnSpPr>
            <p:cNvPr id="12" name="Straight Connector 11"/>
            <p:cNvCxnSpPr/>
            <p:nvPr/>
          </p:nvCxnSpPr>
          <p:spPr>
            <a:xfrm rot="16200000" flipH="1">
              <a:off x="3276600" y="2133600"/>
              <a:ext cx="304800" cy="1524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3314700" y="1866900"/>
              <a:ext cx="685800" cy="3048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2514600" y="2743200"/>
            <a:ext cx="457200" cy="685800"/>
            <a:chOff x="3352800" y="1676400"/>
            <a:chExt cx="457200" cy="685800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H="1">
              <a:off x="3276600" y="2133600"/>
              <a:ext cx="304800" cy="1524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3314700" y="1866900"/>
              <a:ext cx="685800" cy="3048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8305800" y="1752600"/>
            <a:ext cx="304800" cy="609600"/>
            <a:chOff x="4038600" y="2209800"/>
            <a:chExt cx="304800" cy="609600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H="1">
              <a:off x="3886200" y="2362200"/>
              <a:ext cx="609600" cy="3048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886200" y="2362200"/>
              <a:ext cx="609600" cy="3048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>
            <a:off x="8305800" y="2895600"/>
            <a:ext cx="304800" cy="609600"/>
            <a:chOff x="4038600" y="2209800"/>
            <a:chExt cx="304800" cy="609600"/>
          </a:xfrm>
        </p:grpSpPr>
        <p:cxnSp>
          <p:nvCxnSpPr>
            <p:cNvPr id="29" name="Straight Connector 28"/>
            <p:cNvCxnSpPr/>
            <p:nvPr/>
          </p:nvCxnSpPr>
          <p:spPr>
            <a:xfrm rot="16200000" flipH="1">
              <a:off x="3886200" y="2362200"/>
              <a:ext cx="609600" cy="3048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886200" y="2362200"/>
              <a:ext cx="609600" cy="30480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104</Words>
  <Application>Microsoft Office PowerPoint</Application>
  <PresentationFormat>On-screen Show (4:3)</PresentationFormat>
  <Paragraphs>50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212</cp:revision>
  <dcterms:created xsi:type="dcterms:W3CDTF">2020-10-08T18:36:53Z</dcterms:created>
  <dcterms:modified xsi:type="dcterms:W3CDTF">2020-10-28T19:39:26Z</dcterms:modified>
</cp:coreProperties>
</file>