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653B-EBFA-420E-9FEE-07AFF31FA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A155F-93BC-4C91-B38B-4CDE5870D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AF81C-571B-4966-9E4E-7B33AE71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9FB68-99B6-4BFA-B29D-1FB62BB5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79F3-3095-4389-BFE6-B6AE580C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2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2CF67-2050-4CB8-A480-362200C21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201A6-9158-4958-8EDA-993C7A276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8D71F-6742-4FE8-BBAF-E175D520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1F980-52F4-41F7-984B-391E00F8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BF76B-D764-4B1A-B278-50A6E7DA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7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C4034-6A39-4D2D-B058-00C655F8F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832AE-E864-49BA-A2A0-62553F723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0B1C3-7210-493A-B8F9-BC6DA96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5C5D-06D1-4033-8F52-1F7534703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35A94-41D3-4EAB-9733-E6D9282E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7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DCFC-F112-44C7-9BDA-7D7A3DAD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15C7A-D980-4B3F-8392-0B67CA8D0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408C6-19D8-4B2E-9237-78209E79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458A8-B308-4B97-A268-12069A47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C9AC0-76A3-4067-B74E-C90B66BB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6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9C4F-FF2E-45F2-B9F0-F671BC1C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94DB9-862F-4599-80A9-EA50B72EF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7AB82-2BA2-42DD-801E-00697EAC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AA728-67D7-45A8-A40C-339B09AA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B571A-609D-4358-BB39-52AAF156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1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11C2-DD9E-4B80-833A-B731D3F6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0852B-24ED-4869-89C0-3F57116E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1F9B6-9DDE-4F79-AAC2-38C14636A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8DD75-1312-43FF-8C9D-4F2B8DE1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3611-12C1-4996-847F-6B9813F7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ADD04-7095-4DDB-8D56-F2D395A2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8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2281-B34B-408E-9370-304F8977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E2790-4EDA-47B1-9D05-78D5699D3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A726D-0FD4-4461-821B-1FA680BB1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07C6A3-AECC-423D-908F-6DD3DD907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9A427-B896-46C1-A28A-95A264A32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04B035-41A8-4758-A3BC-223B006D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544A8-3AE8-4291-8F5C-1D212862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04F433-5332-4476-AE5E-027EEC2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B003-9F2A-4700-B2A9-3CD04DD2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A9F93-A4AA-49C0-A06B-68981C9F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DA48F-E964-487A-8D34-17921762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BD428-8E32-462E-B3BB-B26C8987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5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4F2D1-BD1F-4E88-82DC-7C46C9C4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FD78A-08DD-4B93-A8AD-7642D1262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FEA58-5C0C-4A52-9900-6A514ECB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4C82-A66A-4426-9954-2E062EC3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023FC-B051-4207-8181-718E8CD14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4B58B-8BF4-484D-BE1D-7A0DBFB5E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D9565-59D3-4CCF-BAF6-CD721384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B0ADA-0995-43B8-8BD4-21862AA16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7E20E-1421-45D1-93DB-6672ADA5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3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6D83-FB61-40C9-8788-A9D1DD7C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8C4B4F-B55C-4436-A04C-9B0844816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318FD-9157-447B-B224-DD2B28855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FAFFA-3920-47E4-9935-E2B4F2922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95E2C-4941-4699-B8E1-E132D36F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305E0-E86E-4121-865E-FB1F8763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6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D30FF-6563-4119-B479-C4EBCBDFA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E9EC5-7FA2-4B1A-B759-C26CE3C2E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B0570-C967-4AED-AEC6-9C44C5B85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572A7-2E27-452A-8573-8852379D5A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5B3D-7D62-4C7F-AC8E-FD6E94252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124CE-FDE2-4ED6-A495-D6BCB4D17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C4A03-B7ED-4245-A2FC-3FC5F3F5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30.15">
            <a:extLst>
              <a:ext uri="{FF2B5EF4-FFF2-40B4-BE49-F238E27FC236}">
                <a16:creationId xmlns:a16="http://schemas.microsoft.com/office/drawing/2014/main" id="{1F0543C2-5DFA-4E67-B202-389029CBC52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950" y="0"/>
            <a:ext cx="51165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2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40.45">
            <a:extLst>
              <a:ext uri="{FF2B5EF4-FFF2-40B4-BE49-F238E27FC236}">
                <a16:creationId xmlns:a16="http://schemas.microsoft.com/office/drawing/2014/main" id="{47463AAF-5DE6-495F-8052-A383EF4744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838" y="0"/>
            <a:ext cx="6664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4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45.10">
            <a:extLst>
              <a:ext uri="{FF2B5EF4-FFF2-40B4-BE49-F238E27FC236}">
                <a16:creationId xmlns:a16="http://schemas.microsoft.com/office/drawing/2014/main" id="{1561FCB8-13D3-4A66-A132-B41E4C59BAA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8" y="0"/>
            <a:ext cx="5191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2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46.30">
            <a:extLst>
              <a:ext uri="{FF2B5EF4-FFF2-40B4-BE49-F238E27FC236}">
                <a16:creationId xmlns:a16="http://schemas.microsoft.com/office/drawing/2014/main" id="{A518EA02-443F-44A6-B788-0E408580800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0"/>
            <a:ext cx="658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48.58">
            <a:extLst>
              <a:ext uri="{FF2B5EF4-FFF2-40B4-BE49-F238E27FC236}">
                <a16:creationId xmlns:a16="http://schemas.microsoft.com/office/drawing/2014/main" id="{FC60C147-F695-438F-BBE1-5959A336BEA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0"/>
            <a:ext cx="11842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0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48.58">
            <a:extLst>
              <a:ext uri="{FF2B5EF4-FFF2-40B4-BE49-F238E27FC236}">
                <a16:creationId xmlns:a16="http://schemas.microsoft.com/office/drawing/2014/main" id="{41B5A2A7-090F-4A59-A6B1-40A0A6DD5E0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0"/>
            <a:ext cx="11842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0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49.46">
            <a:extLst>
              <a:ext uri="{FF2B5EF4-FFF2-40B4-BE49-F238E27FC236}">
                <a16:creationId xmlns:a16="http://schemas.microsoft.com/office/drawing/2014/main" id="{A6312E0A-523F-4081-8999-4FCC460F385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63" y="0"/>
            <a:ext cx="50958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3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51.29">
            <a:extLst>
              <a:ext uri="{FF2B5EF4-FFF2-40B4-BE49-F238E27FC236}">
                <a16:creationId xmlns:a16="http://schemas.microsoft.com/office/drawing/2014/main" id="{5C1DCD21-0374-481F-AF5C-E65028C8EF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713" y="0"/>
            <a:ext cx="8156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7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0-10-27 at 10.52.09">
            <a:extLst>
              <a:ext uri="{FF2B5EF4-FFF2-40B4-BE49-F238E27FC236}">
                <a16:creationId xmlns:a16="http://schemas.microsoft.com/office/drawing/2014/main" id="{7AEC6875-3036-4DDD-A911-AD881BA920D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0" y="0"/>
            <a:ext cx="538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2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zeynab chp</dc:creator>
  <cp:lastModifiedBy>zeynab chp</cp:lastModifiedBy>
  <cp:revision>1</cp:revision>
  <dcterms:created xsi:type="dcterms:W3CDTF">2020-10-28T04:43:05Z</dcterms:created>
  <dcterms:modified xsi:type="dcterms:W3CDTF">2020-10-28T04:43:56Z</dcterms:modified>
</cp:coreProperties>
</file>