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1BB"/>
    <a:srgbClr val="FF99FF"/>
    <a:srgbClr val="4BF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08A-7948-4ED1-9686-FA7BBBAE246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6047-68DA-41DF-A871-8CEC750D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5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08A-7948-4ED1-9686-FA7BBBAE246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6047-68DA-41DF-A871-8CEC750D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2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08A-7948-4ED1-9686-FA7BBBAE246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6047-68DA-41DF-A871-8CEC750DDFD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3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08A-7948-4ED1-9686-FA7BBBAE246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6047-68DA-41DF-A871-8CEC750D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0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08A-7948-4ED1-9686-FA7BBBAE246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6047-68DA-41DF-A871-8CEC750DDFD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3757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08A-7948-4ED1-9686-FA7BBBAE246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6047-68DA-41DF-A871-8CEC750D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55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08A-7948-4ED1-9686-FA7BBBAE246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6047-68DA-41DF-A871-8CEC750D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30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08A-7948-4ED1-9686-FA7BBBAE246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6047-68DA-41DF-A871-8CEC750D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9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08A-7948-4ED1-9686-FA7BBBAE246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6047-68DA-41DF-A871-8CEC750D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8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08A-7948-4ED1-9686-FA7BBBAE246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6047-68DA-41DF-A871-8CEC750D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08A-7948-4ED1-9686-FA7BBBAE246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6047-68DA-41DF-A871-8CEC750D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08A-7948-4ED1-9686-FA7BBBAE246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6047-68DA-41DF-A871-8CEC750D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08A-7948-4ED1-9686-FA7BBBAE246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6047-68DA-41DF-A871-8CEC750D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8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08A-7948-4ED1-9686-FA7BBBAE246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6047-68DA-41DF-A871-8CEC750D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0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08A-7948-4ED1-9686-FA7BBBAE246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6047-68DA-41DF-A871-8CEC750D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6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96047-68DA-41DF-A871-8CEC750DDF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B08A-7948-4ED1-9686-FA7BBBAE246F}" type="datetimeFigureOut">
              <a:rPr lang="en-US" smtClean="0"/>
              <a:t>4/13/2025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4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DB08A-7948-4ED1-9686-FA7BBBAE246F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096047-68DA-41DF-A871-8CEC750D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2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54AB-A54D-B8C6-EBDF-8F16FB245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7825" y="3971925"/>
            <a:ext cx="9144000" cy="2387600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rgbClr val="00B0F0"/>
                </a:solidFill>
                <a:cs typeface="0 Badr Bold" panose="00000700000000000000" pitchFamily="2" charset="-78"/>
              </a:rPr>
              <a:t>کاری از:ریحانه جواهری هستی عباسی اصفهانی   زهرا هاشمی </a:t>
            </a:r>
            <a:endParaRPr lang="en-US" sz="3200" dirty="0">
              <a:solidFill>
                <a:srgbClr val="00B0F0"/>
              </a:solidFill>
              <a:cs typeface="0 Badr Bold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F7BEB-34EE-2279-E478-264B1FA3E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0186" y="1424685"/>
            <a:ext cx="9144000" cy="1655762"/>
          </a:xfrm>
        </p:spPr>
        <p:txBody>
          <a:bodyPr>
            <a:normAutofit/>
          </a:bodyPr>
          <a:lstStyle/>
          <a:p>
            <a:r>
              <a:rPr lang="fa-IR" sz="9600" dirty="0">
                <a:solidFill>
                  <a:schemeClr val="accent5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به نام خدا</a:t>
            </a:r>
            <a:endParaRPr lang="en-US" sz="9600" dirty="0">
              <a:solidFill>
                <a:schemeClr val="accent5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3881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FEF0-46FE-ADB0-1792-05414ED7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49" y="571311"/>
            <a:ext cx="8596668" cy="1320800"/>
          </a:xfrm>
        </p:spPr>
        <p:txBody>
          <a:bodyPr/>
          <a:lstStyle/>
          <a:p>
            <a:pPr algn="r"/>
            <a:r>
              <a:rPr lang="fa-IR" dirty="0"/>
              <a:t>چهار محال بختیاری: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4EED1-D10C-DBA1-62DC-7FF466ABD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معروف ترین غذا ی چهار محال بختیاری </a:t>
            </a:r>
          </a:p>
          <a:p>
            <a:pPr algn="r" rtl="1"/>
            <a:r>
              <a:rPr lang="fa-IR" dirty="0"/>
              <a:t>کباب بختیاری :فیله گوسفند* سینه ی مرغ* فلفل* پیاز* روغن زیتون* پودر سیر و زعفران درست می شود</a:t>
            </a:r>
          </a:p>
          <a:p>
            <a:pPr algn="r" rtl="1"/>
            <a:r>
              <a:rPr lang="fa-IR" dirty="0"/>
              <a:t>حلیم برنجی</a:t>
            </a:r>
          </a:p>
          <a:p>
            <a:pPr algn="r" rtl="1"/>
            <a:r>
              <a:rPr lang="fa-IR" dirty="0"/>
              <a:t>گوشت گندم{گوشت . گندم}</a:t>
            </a:r>
          </a:p>
          <a:p>
            <a:pPr algn="r" rtl="1"/>
            <a:r>
              <a:rPr lang="fa-IR" dirty="0"/>
              <a:t>تاس کباب</a:t>
            </a:r>
          </a:p>
          <a:p>
            <a:pPr algn="r" rtl="1"/>
            <a:r>
              <a:rPr lang="fa-IR" dirty="0"/>
              <a:t>ابگوشت</a:t>
            </a:r>
          </a:p>
          <a:p>
            <a:pPr algn="r" rtl="1"/>
            <a:r>
              <a:rPr lang="fa-IR" dirty="0"/>
              <a:t> هم از غذا های این استان است</a:t>
            </a:r>
          </a:p>
          <a:p>
            <a:pPr algn="r" rtl="1"/>
            <a:r>
              <a:rPr lang="fa-IR" dirty="0"/>
              <a:t>و نان های محلی این استان فتیر پتیر و کاکولی نام دارد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3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DEFC-F670-2EDA-5187-0F76386F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dirty="0"/>
              <a:t>سیستان و بلوچستان: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E4196-863C-42CB-7EFD-6D01D6BD2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/>
              <a:t>بره تنوری از غذا های معروف منطقه بلوچستان</a:t>
            </a:r>
            <a:endParaRPr lang="en-US" dirty="0"/>
          </a:p>
          <a:p>
            <a:pPr marL="0" indent="0" algn="r">
              <a:buNone/>
            </a:pPr>
            <a:r>
              <a:rPr lang="fa-IR" dirty="0"/>
              <a:t>کشک زرد</a:t>
            </a:r>
          </a:p>
          <a:p>
            <a:pPr marL="0" indent="0" algn="r">
              <a:buNone/>
            </a:pPr>
            <a:r>
              <a:rPr lang="fa-IR" dirty="0"/>
              <a:t>املت سوزی</a:t>
            </a:r>
          </a:p>
          <a:p>
            <a:pPr marL="0" indent="0" algn="r">
              <a:buNone/>
            </a:pPr>
            <a:r>
              <a:rPr lang="fa-IR" dirty="0"/>
              <a:t>لندو</a:t>
            </a:r>
          </a:p>
          <a:p>
            <a:pPr marL="0" indent="0" algn="r">
              <a:buNone/>
            </a:pPr>
            <a:r>
              <a:rPr lang="fa-IR" dirty="0"/>
              <a:t>اوجیزک</a:t>
            </a:r>
          </a:p>
          <a:p>
            <a:pPr marL="0" indent="0" algn="r">
              <a:buNone/>
            </a:pPr>
            <a:r>
              <a:rPr lang="fa-IR" dirty="0"/>
              <a:t>لنجو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5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69F8-8D09-A3CD-C463-E220C423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724" y="568037"/>
            <a:ext cx="1045248" cy="1320800"/>
          </a:xfrm>
        </p:spPr>
        <p:txBody>
          <a:bodyPr/>
          <a:lstStyle/>
          <a:p>
            <a:r>
              <a:rPr lang="fa-IR" dirty="0"/>
              <a:t>یزد: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081A5-50B9-2D16-7C00-8BF04A056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قینه نخود</a:t>
            </a:r>
          </a:p>
          <a:p>
            <a:pPr algn="r" rtl="1"/>
            <a:r>
              <a:rPr lang="fa-IR" dirty="0"/>
              <a:t>فسنجان یزدی</a:t>
            </a:r>
          </a:p>
          <a:p>
            <a:pPr algn="r" rtl="1"/>
            <a:r>
              <a:rPr lang="fa-IR" dirty="0"/>
              <a:t>کوفته نخودچی</a:t>
            </a:r>
          </a:p>
          <a:p>
            <a:pPr algn="r" rtl="1"/>
            <a:r>
              <a:rPr lang="fa-IR" dirty="0"/>
              <a:t>اشکنه یزدی </a:t>
            </a:r>
          </a:p>
          <a:p>
            <a:pPr algn="r" rtl="1"/>
            <a:r>
              <a:rPr lang="fa-IR" dirty="0"/>
              <a:t>ابگوشت یزدی</a:t>
            </a:r>
          </a:p>
          <a:p>
            <a:pPr algn="r" rtl="1"/>
            <a:r>
              <a:rPr lang="fa-IR" dirty="0"/>
              <a:t>خورش به الو</a:t>
            </a:r>
          </a:p>
          <a:p>
            <a:pPr algn="r" rtl="1"/>
            <a:r>
              <a:rPr lang="fa-IR" dirty="0"/>
              <a:t>خوش سیب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C3AE8-B2E8-A796-A594-651F8ADC0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6" y="1649170"/>
            <a:ext cx="5700486" cy="3800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572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0161-8318-1026-756E-A1B26829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اصفهان: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5EE80-6AF9-D009-9BDD-62F2F842D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شله بریان ریزه</a:t>
            </a:r>
          </a:p>
          <a:p>
            <a:pPr algn="r" rtl="1"/>
            <a:r>
              <a:rPr lang="fa-IR" dirty="0"/>
              <a:t>خورش ماست</a:t>
            </a:r>
          </a:p>
          <a:p>
            <a:pPr algn="r" rtl="1"/>
            <a:r>
              <a:rPr lang="fa-IR" dirty="0"/>
              <a:t>اش شور با سبزی</a:t>
            </a:r>
          </a:p>
          <a:p>
            <a:pPr algn="r" rtl="1"/>
            <a:r>
              <a:rPr lang="fa-IR" dirty="0"/>
              <a:t>قیمه ریزه</a:t>
            </a:r>
          </a:p>
          <a:p>
            <a:pPr algn="r" rtl="1"/>
            <a:r>
              <a:rPr lang="fa-IR" dirty="0"/>
              <a:t>حلیم بادمجان</a:t>
            </a:r>
          </a:p>
          <a:p>
            <a:pPr algn="r" rtl="1"/>
            <a:r>
              <a:rPr lang="fa-IR" dirty="0"/>
              <a:t>اش و قمری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09617C-3F4E-F1EC-0FA9-C204ACD66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3" y="1668606"/>
            <a:ext cx="5756564" cy="3717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08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491A6-B616-5082-F5F1-917BDF8B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77462"/>
            <a:ext cx="8596668" cy="38807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8800" dirty="0">
                <a:solidFill>
                  <a:srgbClr val="FF99FF"/>
                </a:solidFill>
                <a:cs typeface="0 Badr Bold" panose="00000700000000000000" pitchFamily="2" charset="-78"/>
              </a:rPr>
              <a:t>مکان های دیدنی</a:t>
            </a:r>
            <a:endParaRPr lang="en-US" sz="8800" dirty="0">
              <a:solidFill>
                <a:srgbClr val="FF99FF"/>
              </a:solidFill>
              <a:cs typeface="0 Bad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8359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CFD59-94CD-36E2-5823-52D32E55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355" y="457200"/>
            <a:ext cx="1705647" cy="1320800"/>
          </a:xfrm>
        </p:spPr>
        <p:txBody>
          <a:bodyPr/>
          <a:lstStyle/>
          <a:p>
            <a:r>
              <a:rPr lang="fa-IR" dirty="0"/>
              <a:t>تهران: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6A708-8F14-B0B9-4A0B-B688630A0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8836"/>
            <a:ext cx="8596668" cy="3880773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dirty="0"/>
              <a:t>برج میلاد</a:t>
            </a:r>
          </a:p>
          <a:p>
            <a:pPr algn="r" rtl="1"/>
            <a:r>
              <a:rPr lang="fa-IR" dirty="0"/>
              <a:t>پارک اب و اتش</a:t>
            </a:r>
          </a:p>
          <a:p>
            <a:pPr algn="r" rtl="1"/>
            <a:r>
              <a:rPr lang="fa-IR" dirty="0"/>
              <a:t>بام تهران</a:t>
            </a:r>
          </a:p>
          <a:p>
            <a:pPr algn="r" rtl="1"/>
            <a:r>
              <a:rPr lang="fa-IR" dirty="0"/>
              <a:t>پارک نیاوران</a:t>
            </a:r>
          </a:p>
          <a:p>
            <a:pPr algn="r" rtl="1"/>
            <a:r>
              <a:rPr lang="fa-IR" dirty="0"/>
              <a:t>بوستان بسیج</a:t>
            </a:r>
          </a:p>
          <a:p>
            <a:pPr algn="r" rtl="1"/>
            <a:r>
              <a:rPr lang="fa-IR" dirty="0"/>
              <a:t>برج ازادی</a:t>
            </a:r>
          </a:p>
          <a:p>
            <a:pPr algn="r" rtl="1"/>
            <a:r>
              <a:rPr lang="fa-IR" dirty="0"/>
              <a:t>بوستان ازادگان</a:t>
            </a:r>
          </a:p>
          <a:p>
            <a:pPr algn="r" rtl="1"/>
            <a:r>
              <a:rPr lang="fa-IR" dirty="0"/>
              <a:t>شهر بازی ارم</a:t>
            </a:r>
          </a:p>
          <a:p>
            <a:pPr algn="r" rtl="1"/>
            <a:r>
              <a:rPr lang="fa-IR" dirty="0"/>
              <a:t>باغ وحش ارم</a:t>
            </a:r>
          </a:p>
          <a:p>
            <a:pPr algn="r" rtl="1"/>
            <a:r>
              <a:rPr lang="fa-IR" dirty="0"/>
              <a:t>تاتر تهران</a:t>
            </a:r>
          </a:p>
          <a:p>
            <a:pPr algn="r" rtl="1"/>
            <a:r>
              <a:rPr lang="fa-IR" dirty="0"/>
              <a:t>دیاچه چیتگر</a:t>
            </a:r>
          </a:p>
          <a:p>
            <a:pPr algn="r" rtl="1"/>
            <a:r>
              <a:rPr lang="fa-IR" dirty="0"/>
              <a:t>باغ کتاب تهران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83B6E-5065-EB07-6676-2FFEF2E16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86" y="3007169"/>
            <a:ext cx="4347577" cy="2854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399DC2-AF06-E42E-EABA-5998BFC36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09" y="3448253"/>
            <a:ext cx="3802425" cy="285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788584-433C-EB06-353C-6CEA531A4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09" y="512651"/>
            <a:ext cx="5023255" cy="2824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034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4CA5-3BB7-F804-9F8D-7268943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50" y="609600"/>
            <a:ext cx="8596668" cy="1320800"/>
          </a:xfrm>
        </p:spPr>
        <p:txBody>
          <a:bodyPr/>
          <a:lstStyle/>
          <a:p>
            <a:pPr algn="r"/>
            <a:r>
              <a:rPr lang="fa-IR" dirty="0"/>
              <a:t>کیش 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A9CAC-462C-0C82-E327-3FEBA141B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fa-IR" dirty="0"/>
              <a:t>شهر زیر زمینی کاریز</a:t>
            </a:r>
          </a:p>
          <a:p>
            <a:pPr marL="0" indent="0" algn="r">
              <a:buNone/>
            </a:pPr>
            <a:r>
              <a:rPr lang="fa-IR" dirty="0"/>
              <a:t>خانه بومیان کیش</a:t>
            </a:r>
          </a:p>
          <a:p>
            <a:pPr marL="0" indent="0" algn="r">
              <a:buNone/>
            </a:pPr>
            <a:r>
              <a:rPr lang="fa-IR" dirty="0"/>
              <a:t>باغ پرندگان کیش</a:t>
            </a:r>
          </a:p>
          <a:p>
            <a:pPr marL="0" indent="0" algn="r">
              <a:buNone/>
            </a:pPr>
            <a:r>
              <a:rPr lang="fa-IR" dirty="0"/>
              <a:t>کشتی یونانی</a:t>
            </a:r>
          </a:p>
          <a:p>
            <a:pPr marL="0" indent="0" algn="r">
              <a:buNone/>
            </a:pPr>
            <a:r>
              <a:rPr lang="fa-IR" dirty="0"/>
              <a:t>پارک ساحلی مرجان</a:t>
            </a:r>
          </a:p>
          <a:p>
            <a:pPr marL="0" indent="0" algn="r">
              <a:buNone/>
            </a:pPr>
            <a:r>
              <a:rPr lang="fa-IR" dirty="0"/>
              <a:t>کلبه هور کیش</a:t>
            </a:r>
          </a:p>
          <a:p>
            <a:pPr marL="0" indent="0" algn="r">
              <a:buNone/>
            </a:pPr>
            <a:r>
              <a:rPr lang="fa-IR" dirty="0"/>
              <a:t>پارک ابشار </a:t>
            </a:r>
          </a:p>
          <a:p>
            <a:pPr marL="0" indent="0" algn="r">
              <a:buNone/>
            </a:pPr>
            <a:r>
              <a:rPr lang="fa-IR" dirty="0"/>
              <a:t>اسکله بزرگ</a:t>
            </a:r>
          </a:p>
          <a:p>
            <a:pPr marL="0" indent="0" algn="r">
              <a:buNone/>
            </a:pPr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0C400-9B6F-06D7-7532-0BBA9908A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9" y="3834966"/>
            <a:ext cx="4548083" cy="2842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3916CF-CA33-02A5-EB23-42F90D2F0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6" y="0"/>
            <a:ext cx="3685310" cy="2303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E60F3C-813F-C15F-3560-85678E671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1270000"/>
            <a:ext cx="4251728" cy="265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635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4154A-0766-6BA2-478F-4B13CEA9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6" y="263237"/>
            <a:ext cx="3823855" cy="982891"/>
          </a:xfrm>
        </p:spPr>
        <p:txBody>
          <a:bodyPr>
            <a:normAutofit/>
          </a:bodyPr>
          <a:lstStyle/>
          <a:p>
            <a:pPr algn="r"/>
            <a:r>
              <a:rPr lang="fa-IR" dirty="0"/>
              <a:t>اسفراین: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38E6A-7F53-38DB-56F3-E3F66AE0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70" y="1488613"/>
            <a:ext cx="8596668" cy="3880773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/>
              <a:t>روستای رویین</a:t>
            </a:r>
          </a:p>
          <a:p>
            <a:pPr marL="0" indent="0" algn="r">
              <a:buNone/>
            </a:pPr>
            <a:r>
              <a:rPr lang="fa-IR" dirty="0"/>
              <a:t>بوستان و قلعه ی سالوک</a:t>
            </a:r>
          </a:p>
          <a:p>
            <a:pPr marL="0" indent="0" algn="r">
              <a:buNone/>
            </a:pPr>
            <a:r>
              <a:rPr lang="fa-IR" dirty="0"/>
              <a:t>امام زاده بابا قدرت</a:t>
            </a:r>
          </a:p>
          <a:p>
            <a:pPr marL="0" indent="0" algn="r">
              <a:buNone/>
            </a:pPr>
            <a:r>
              <a:rPr lang="fa-IR" dirty="0"/>
              <a:t>شهر بلقیس</a:t>
            </a:r>
          </a:p>
          <a:p>
            <a:pPr marL="0" indent="0" algn="r">
              <a:buNone/>
            </a:pPr>
            <a:r>
              <a:rPr lang="fa-IR" dirty="0"/>
              <a:t>چشمه ایوب پیغمبر</a:t>
            </a:r>
          </a:p>
          <a:p>
            <a:pPr marL="0" indent="0" algn="r">
              <a:buNone/>
            </a:pPr>
            <a:r>
              <a:rPr lang="fa-IR" dirty="0"/>
              <a:t>نارین قلعه </a:t>
            </a:r>
          </a:p>
          <a:p>
            <a:pPr marL="0" indent="0" algn="r">
              <a:buNone/>
            </a:pPr>
            <a:r>
              <a:rPr lang="fa-IR" dirty="0"/>
              <a:t>حمام استاد</a:t>
            </a:r>
          </a:p>
          <a:p>
            <a:pPr marL="0" indent="0" algn="r">
              <a:buNone/>
            </a:pPr>
            <a:r>
              <a:rPr lang="fa-IR" dirty="0"/>
              <a:t>ابشار اسفجیر</a:t>
            </a:r>
          </a:p>
          <a:p>
            <a:pPr marL="0" indent="0" algn="r">
              <a:buNone/>
            </a:pPr>
            <a:r>
              <a:rPr lang="fa-IR" dirty="0"/>
              <a:t>شیروان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95971-C272-9110-9A45-5A66AFE79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0" y="-366395"/>
            <a:ext cx="5874327" cy="5735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6001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4D8E-D113-B09A-3697-8C263F0D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  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952ED-5877-FB8B-5389-A6BD0300E59E}"/>
              </a:ext>
            </a:extLst>
          </p:cNvPr>
          <p:cNvSpPr txBox="1"/>
          <p:nvPr/>
        </p:nvSpPr>
        <p:spPr>
          <a:xfrm rot="20275025">
            <a:off x="673072" y="2246899"/>
            <a:ext cx="8160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9600" dirty="0">
                <a:solidFill>
                  <a:srgbClr val="9711BB"/>
                </a:solidFill>
                <a:cs typeface="B Morvarid" panose="00000400000000000000" pitchFamily="2" charset="-78"/>
              </a:rPr>
              <a:t>ممنون از توجه شما</a:t>
            </a:r>
            <a:endParaRPr lang="en-US" sz="9600" dirty="0">
              <a:solidFill>
                <a:srgbClr val="9711BB"/>
              </a:solidFill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239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60781-C996-4D56-709F-F72B5753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413" y="119797"/>
            <a:ext cx="10515600" cy="1325563"/>
          </a:xfrm>
        </p:spPr>
        <p:txBody>
          <a:bodyPr>
            <a:normAutofit/>
          </a:bodyPr>
          <a:lstStyle/>
          <a:p>
            <a:r>
              <a:rPr lang="fa-IR" sz="6000" dirty="0">
                <a:solidFill>
                  <a:srgbClr val="FFC000"/>
                </a:solidFill>
                <a:cs typeface="0 Badr" panose="00000400000000000000" pitchFamily="2" charset="-78"/>
              </a:rPr>
              <a:t>عید فطر:</a:t>
            </a:r>
            <a:endParaRPr lang="en-US" sz="6000" dirty="0">
              <a:solidFill>
                <a:srgbClr val="FFC000"/>
              </a:solidFill>
              <a:cs typeface="0 Bad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9D7C2-835E-7026-154A-DCCB1057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513" y="1445360"/>
            <a:ext cx="10515600" cy="4351338"/>
          </a:xfrm>
        </p:spPr>
        <p:txBody>
          <a:bodyPr/>
          <a:lstStyle/>
          <a:p>
            <a:pPr algn="r"/>
            <a:r>
              <a:rPr lang="fa-IR" sz="4000" dirty="0">
                <a:cs typeface="0 Badr Bold" panose="00000700000000000000" pitchFamily="2" charset="-78"/>
              </a:rPr>
              <a:t>وقتی ماه رمضان تمام میشود عید فطر می شود:عید فطر روزی است که تمام روزه داران در مسجد جمع میشود و دعای عید فطر را می خوانند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24BA7-5386-0148-9977-95DD811B8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8" y="2770923"/>
            <a:ext cx="6208025" cy="378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9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6CBA93-34C6-3017-5349-77E8CA5B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204" y="114223"/>
            <a:ext cx="10515600" cy="1325563"/>
          </a:xfrm>
        </p:spPr>
        <p:txBody>
          <a:bodyPr>
            <a:noAutofit/>
          </a:bodyPr>
          <a:lstStyle/>
          <a:p>
            <a:r>
              <a:rPr lang="fa-IR" sz="8800" dirty="0">
                <a:solidFill>
                  <a:srgbClr val="FF0000"/>
                </a:solidFill>
                <a:cs typeface="0 Badr" panose="00000400000000000000" pitchFamily="2" charset="-78"/>
              </a:rPr>
              <a:t>عید غدیر خم:</a:t>
            </a:r>
            <a:endParaRPr lang="en-US" sz="8800" dirty="0">
              <a:solidFill>
                <a:srgbClr val="FF0000"/>
              </a:solidFill>
              <a:cs typeface="0 Bad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81DED1-2C3A-DD42-CF7C-B05FFF46A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43890" y="1882775"/>
            <a:ext cx="10515600" cy="4351338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solidFill>
                  <a:schemeClr val="accent5"/>
                </a:solidFill>
                <a:cs typeface="0 Badr" panose="00000400000000000000" pitchFamily="2" charset="-78"/>
              </a:rPr>
              <a:t>در این عید حضرت علی{ع} امام اول ما میشوند. حضرت محمد{ص} در این روز حضزت علی را در جایی که غدیر خم نام دارد به عنوان امام اول مسلمانان معرفی می کنند</a:t>
            </a:r>
            <a:endParaRPr lang="en-US" sz="3200" dirty="0">
              <a:solidFill>
                <a:schemeClr val="accent5"/>
              </a:solidFill>
              <a:cs typeface="0 Badr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D0B9E5-5DED-7379-642D-85DAAE94E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90" y="3037599"/>
            <a:ext cx="5444932" cy="352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3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9CEB-F07C-95EE-0E77-3C2FEF68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609" y="299340"/>
            <a:ext cx="10515600" cy="1325563"/>
          </a:xfrm>
        </p:spPr>
        <p:txBody>
          <a:bodyPr>
            <a:noAutofit/>
          </a:bodyPr>
          <a:lstStyle/>
          <a:p>
            <a:r>
              <a:rPr lang="fa-IR" sz="8800" dirty="0">
                <a:solidFill>
                  <a:srgbClr val="9711BB"/>
                </a:solidFill>
                <a:cs typeface="0 Badr" panose="00000400000000000000" pitchFamily="2" charset="-78"/>
              </a:rPr>
              <a:t>22 بهمن:</a:t>
            </a:r>
            <a:endParaRPr lang="en-US" sz="8800" dirty="0">
              <a:solidFill>
                <a:srgbClr val="9711BB"/>
              </a:solidFill>
              <a:cs typeface="0 Bad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E8D8-7AB7-412C-DE60-2980C1820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0" y="1757045"/>
            <a:ext cx="10515600" cy="4351338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solidFill>
                  <a:srgbClr val="92D050"/>
                </a:solidFill>
                <a:cs typeface="0 Badr" panose="00000400000000000000" pitchFamily="2" charset="-78"/>
              </a:rPr>
              <a:t>مردم ایران با رژیم شاهنشاهی مباره کردند و جمهوری اسلامی برنده شد و شاه را بیرون کرد و امام خمینی وارد ایران شدند.هر سال ما در این رو ز جشن میگیریم و همه جا را چراغانی می کنیم. </a:t>
            </a:r>
            <a:endParaRPr lang="en-US" sz="3200" dirty="0">
              <a:solidFill>
                <a:srgbClr val="92D050"/>
              </a:solidFill>
              <a:cs typeface="0 Badr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1E16BC-83C6-1CF7-1229-2C682F4B1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" y="2937510"/>
            <a:ext cx="660654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9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FC02-D213-A57D-E2A2-8555C350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330" y="286214"/>
            <a:ext cx="8596668" cy="1320800"/>
          </a:xfrm>
        </p:spPr>
        <p:txBody>
          <a:bodyPr/>
          <a:lstStyle/>
          <a:p>
            <a:r>
              <a:rPr lang="fa-IR" dirty="0"/>
              <a:t>عید قربان: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AC458-155A-1C27-9DFF-596E20FA2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651" y="1904111"/>
            <a:ext cx="8596668" cy="3880773"/>
          </a:xfrm>
        </p:spPr>
        <p:txBody>
          <a:bodyPr>
            <a:normAutofit/>
          </a:bodyPr>
          <a:lstStyle/>
          <a:p>
            <a:pPr algn="r"/>
            <a:r>
              <a:rPr lang="fa-IR" sz="2400" dirty="0"/>
              <a:t>بچه های عزیز در این روز کسانی که به خانه ی خدا رفتند و حاجی شده اندگوسفند می کشند و گوشت ان را به نیازمندان می دهند و همه ی مردم به مساجد میروند و نماز عید قربان را می خوانند. این رو همه ی مسلمانان دنیا دستورات دین اسلام را انجام میدهند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524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6BA1-18A8-03CA-CF26-07BFECDD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7685" y="156238"/>
            <a:ext cx="8596668" cy="1320800"/>
          </a:xfrm>
        </p:spPr>
        <p:txBody>
          <a:bodyPr/>
          <a:lstStyle/>
          <a:p>
            <a:r>
              <a:rPr lang="fa-IR" dirty="0">
                <a:solidFill>
                  <a:srgbClr val="4BFF54"/>
                </a:solidFill>
              </a:rPr>
              <a:t>عید مبعث:</a:t>
            </a:r>
            <a:endParaRPr lang="en-US" dirty="0">
              <a:solidFill>
                <a:srgbClr val="4BFF5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F63A-4C5B-D7EB-6843-56B485032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46" y="1346550"/>
            <a:ext cx="8596668" cy="3880773"/>
          </a:xfrm>
        </p:spPr>
        <p:txBody>
          <a:bodyPr/>
          <a:lstStyle/>
          <a:p>
            <a:r>
              <a:rPr lang="en-US" dirty="0"/>
              <a:t> </a:t>
            </a:r>
            <a:r>
              <a:rPr lang="fa-IR" dirty="0"/>
              <a:t>در این روز حضرت محمد پیام ما مسلمانان می شود یکی از فرشته ها به نام جبرئیل به حضرت محمد خبر می دهد که او پیامبر مسلمانان است و این روز مبعث نام دارد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6BF56-14A1-AA04-C779-E57F9838E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12" y="2313644"/>
            <a:ext cx="4511598" cy="4284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8963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947E-97F7-614A-9C85-CD4FDC34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822" y="509239"/>
            <a:ext cx="8596668" cy="1320800"/>
          </a:xfrm>
        </p:spPr>
        <p:txBody>
          <a:bodyPr/>
          <a:lstStyle/>
          <a:p>
            <a:r>
              <a:rPr lang="fa-IR" dirty="0"/>
              <a:t>چهار شنبه سوری: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781C1-BA19-014E-191F-8BAE4CF9C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اخرین چهارشنبه ی سال</a:t>
            </a:r>
          </a:p>
          <a:p>
            <a:pPr algn="r" rtl="1"/>
            <a:r>
              <a:rPr lang="fa-IR" dirty="0"/>
              <a:t>همه جمع می شوند </a:t>
            </a:r>
          </a:p>
          <a:p>
            <a:pPr algn="r" rtl="1"/>
            <a:r>
              <a:rPr lang="fa-IR" dirty="0"/>
              <a:t>هیزم اتش میزنند </a:t>
            </a:r>
          </a:p>
          <a:p>
            <a:pPr algn="r" rtl="1"/>
            <a:r>
              <a:rPr lang="fa-IR" dirty="0"/>
              <a:t>شعر می خوانند.</a:t>
            </a:r>
          </a:p>
          <a:p>
            <a:pPr algn="r" rtl="1"/>
            <a:r>
              <a:rPr lang="fa-IR" dirty="0"/>
              <a:t>اجیل و میوه می خورند</a:t>
            </a:r>
          </a:p>
          <a:p>
            <a:pPr algn="r" rtl="1"/>
            <a:r>
              <a:rPr lang="fa-IR" dirty="0"/>
              <a:t>از ترقه استفاده می کنند که کار خیلی خیلی اشتباهی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4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A0D5B-602A-BAEC-EC1B-1F73674A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عید نوروز: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E3EC5-53BC-BAC2-9B67-139B4CC7B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952" y="1930400"/>
            <a:ext cx="8596668" cy="3880773"/>
          </a:xfrm>
        </p:spPr>
        <p:txBody>
          <a:bodyPr/>
          <a:lstStyle/>
          <a:p>
            <a:pPr algn="r" rtl="1"/>
            <a:r>
              <a:rPr lang="fa-IR" dirty="0"/>
              <a:t>در بهار هر سال سال عوض می شود و سال جدید به عمر ما اضافه می شود اولین روز بهار عید ما ایران است و نوروز نام دارد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6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3FBE-EBD6-EB12-FE03-2835EC1A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832" y="2583366"/>
            <a:ext cx="8596668" cy="1320800"/>
          </a:xfrm>
        </p:spPr>
        <p:txBody>
          <a:bodyPr>
            <a:noAutofit/>
          </a:bodyPr>
          <a:lstStyle/>
          <a:p>
            <a:r>
              <a:rPr lang="fa-IR" sz="7200" dirty="0">
                <a:cs typeface="0 Badr" panose="00000400000000000000" pitchFamily="2" charset="-78"/>
              </a:rPr>
              <a:t>غذا ها ی محلی:</a:t>
            </a:r>
            <a:endParaRPr lang="en-US" sz="7200" dirty="0">
              <a:cs typeface="0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48976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</TotalTime>
  <Words>507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0 Badr</vt:lpstr>
      <vt:lpstr>0 Badr Bold</vt:lpstr>
      <vt:lpstr>Arabic Typesetting</vt:lpstr>
      <vt:lpstr>Arial</vt:lpstr>
      <vt:lpstr>B Morvarid</vt:lpstr>
      <vt:lpstr>Trebuchet MS</vt:lpstr>
      <vt:lpstr>Wingdings 3</vt:lpstr>
      <vt:lpstr>Facet</vt:lpstr>
      <vt:lpstr>کاری از:ریحانه جواهری هستی عباسی اصفهانی   زهرا هاشمی </vt:lpstr>
      <vt:lpstr>عید فطر:</vt:lpstr>
      <vt:lpstr>عید غدیر خم:</vt:lpstr>
      <vt:lpstr>22 بهمن:</vt:lpstr>
      <vt:lpstr>عید قربان:</vt:lpstr>
      <vt:lpstr>عید مبعث:</vt:lpstr>
      <vt:lpstr>چهار شنبه سوری:</vt:lpstr>
      <vt:lpstr>عید نوروز:</vt:lpstr>
      <vt:lpstr>غذا ها ی محلی:</vt:lpstr>
      <vt:lpstr>چهار محال بختیاری:</vt:lpstr>
      <vt:lpstr>سیستان و بلوچستان:</vt:lpstr>
      <vt:lpstr>یزد:</vt:lpstr>
      <vt:lpstr>اصفهان:</vt:lpstr>
      <vt:lpstr>PowerPoint Presentation</vt:lpstr>
      <vt:lpstr>تهران:</vt:lpstr>
      <vt:lpstr>کیش :</vt:lpstr>
      <vt:lpstr>اسفراین: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Student</dc:creator>
  <cp:lastModifiedBy>Student</cp:lastModifiedBy>
  <cp:revision>6</cp:revision>
  <dcterms:created xsi:type="dcterms:W3CDTF">2024-12-01T06:38:03Z</dcterms:created>
  <dcterms:modified xsi:type="dcterms:W3CDTF">2025-04-13T06:06:08Z</dcterms:modified>
</cp:coreProperties>
</file>