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2" r:id="rId2"/>
    <p:sldId id="273" r:id="rId3"/>
    <p:sldId id="277" r:id="rId4"/>
    <p:sldId id="274" r:id="rId5"/>
    <p:sldId id="278" r:id="rId6"/>
    <p:sldId id="279" r:id="rId7"/>
    <p:sldId id="258" r:id="rId8"/>
    <p:sldId id="264" r:id="rId9"/>
    <p:sldId id="265" r:id="rId10"/>
    <p:sldId id="282" r:id="rId11"/>
    <p:sldId id="271" r:id="rId12"/>
    <p:sldId id="280" r:id="rId13"/>
    <p:sldId id="281" r:id="rId14"/>
    <p:sldId id="283" r:id="rId15"/>
    <p:sldId id="285" r:id="rId16"/>
    <p:sldId id="284" r:id="rId17"/>
    <p:sldId id="286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0066"/>
    <a:srgbClr val="FF0000"/>
    <a:srgbClr val="0066FF"/>
    <a:srgbClr val="267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150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6B89B5-ADFC-4BA6-ACF9-41F228C2963B}" type="doc">
      <dgm:prSet loTypeId="urn:microsoft.com/office/officeart/2005/8/layout/list1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FA78529-8BAC-4C46-A9F6-EAFF462E49F1}">
      <dgm:prSet phldrT="[Text]" custT="1"/>
      <dgm:spPr/>
      <dgm:t>
        <a:bodyPr/>
        <a:lstStyle/>
        <a:p>
          <a:pPr algn="r" rtl="1"/>
          <a:r>
            <a:rPr lang="fa-IR" sz="2000" dirty="0" smtClean="0">
              <a:cs typeface="B Titr" pitchFamily="2" charset="-78"/>
            </a:rPr>
            <a:t>جابه جایی لگن به سمت جلو</a:t>
          </a:r>
          <a:endParaRPr lang="en-US" sz="2000" dirty="0">
            <a:cs typeface="B Titr" pitchFamily="2" charset="-78"/>
          </a:endParaRPr>
        </a:p>
      </dgm:t>
    </dgm:pt>
    <dgm:pt modelId="{7C0D387C-07B3-477A-9044-1600666D21B5}" type="parTrans" cxnId="{DE09563C-41E2-4648-BB3C-30F0FAD7AC92}">
      <dgm:prSet/>
      <dgm:spPr/>
      <dgm:t>
        <a:bodyPr/>
        <a:lstStyle/>
        <a:p>
          <a:endParaRPr lang="en-US"/>
        </a:p>
      </dgm:t>
    </dgm:pt>
    <dgm:pt modelId="{6F2F921B-1FB5-4130-82AE-1680F2AEAD47}" type="sibTrans" cxnId="{DE09563C-41E2-4648-BB3C-30F0FAD7AC92}">
      <dgm:prSet/>
      <dgm:spPr/>
      <dgm:t>
        <a:bodyPr/>
        <a:lstStyle/>
        <a:p>
          <a:endParaRPr lang="en-US"/>
        </a:p>
      </dgm:t>
    </dgm:pt>
    <dgm:pt modelId="{8928E711-C1F1-4D6C-BDFF-5EE9FCDB2C86}">
      <dgm:prSet phldrT="[Text]" custT="1"/>
      <dgm:spPr/>
      <dgm:t>
        <a:bodyPr/>
        <a:lstStyle/>
        <a:p>
          <a:pPr algn="r" rtl="1"/>
          <a:r>
            <a:rPr lang="fa-IR" sz="2000" dirty="0" smtClean="0">
              <a:cs typeface="B Titr" pitchFamily="2" charset="-78"/>
            </a:rPr>
            <a:t>جابه جایی قسمت سینه ای (پشتی) به سمت عقب</a:t>
          </a:r>
          <a:endParaRPr lang="en-US" sz="2000" dirty="0">
            <a:cs typeface="B Titr" pitchFamily="2" charset="-78"/>
          </a:endParaRPr>
        </a:p>
      </dgm:t>
    </dgm:pt>
    <dgm:pt modelId="{9265A353-5F0D-4B2E-B15D-453C9889CFDF}" type="parTrans" cxnId="{C8D053DF-620C-4142-A68D-783DA0FB75EE}">
      <dgm:prSet/>
      <dgm:spPr/>
      <dgm:t>
        <a:bodyPr/>
        <a:lstStyle/>
        <a:p>
          <a:endParaRPr lang="en-US"/>
        </a:p>
      </dgm:t>
    </dgm:pt>
    <dgm:pt modelId="{A60DA87A-77A0-4FFF-B834-2947AFC3F4D4}" type="sibTrans" cxnId="{C8D053DF-620C-4142-A68D-783DA0FB75EE}">
      <dgm:prSet/>
      <dgm:spPr/>
      <dgm:t>
        <a:bodyPr/>
        <a:lstStyle/>
        <a:p>
          <a:endParaRPr lang="en-US"/>
        </a:p>
      </dgm:t>
    </dgm:pt>
    <dgm:pt modelId="{5FB63B82-78ED-4789-8170-C0AB223C78E6}">
      <dgm:prSet custT="1"/>
      <dgm:spPr/>
      <dgm:t>
        <a:bodyPr/>
        <a:lstStyle/>
        <a:p>
          <a:pPr algn="r" rtl="1"/>
          <a:r>
            <a:rPr lang="fa-IR" sz="2000" dirty="0" smtClean="0">
              <a:cs typeface="B Titr" pitchFamily="2" charset="-78"/>
            </a:rPr>
            <a:t>باز شدن ران</a:t>
          </a:r>
          <a:endParaRPr lang="en-US" sz="2000" dirty="0">
            <a:cs typeface="B Titr" pitchFamily="2" charset="-78"/>
          </a:endParaRPr>
        </a:p>
      </dgm:t>
    </dgm:pt>
    <dgm:pt modelId="{5FE90316-3DAE-4426-818A-CB31773A59AC}" type="parTrans" cxnId="{4955B309-5F9E-4D62-BC46-8C61CC55C2C5}">
      <dgm:prSet/>
      <dgm:spPr/>
      <dgm:t>
        <a:bodyPr/>
        <a:lstStyle/>
        <a:p>
          <a:endParaRPr lang="en-US"/>
        </a:p>
      </dgm:t>
    </dgm:pt>
    <dgm:pt modelId="{2CB6297A-0BB6-4AD5-8A89-AB379303265F}" type="sibTrans" cxnId="{4955B309-5F9E-4D62-BC46-8C61CC55C2C5}">
      <dgm:prSet/>
      <dgm:spPr/>
      <dgm:t>
        <a:bodyPr/>
        <a:lstStyle/>
        <a:p>
          <a:endParaRPr lang="en-US"/>
        </a:p>
      </dgm:t>
    </dgm:pt>
    <dgm:pt modelId="{261BB8D8-57F8-416B-BB39-824D1189C858}">
      <dgm:prSet phldrT="[Text]" custT="1"/>
      <dgm:spPr/>
      <dgm:t>
        <a:bodyPr/>
        <a:lstStyle/>
        <a:p>
          <a:pPr algn="r" rtl="1"/>
          <a:r>
            <a:rPr lang="fa-IR" sz="2000" dirty="0" smtClean="0">
              <a:cs typeface="B Titr" pitchFamily="2" charset="-78"/>
            </a:rPr>
            <a:t>خم شدن ستون فقرات درناحیه پشتی</a:t>
          </a:r>
          <a:endParaRPr lang="en-US" sz="2000" dirty="0">
            <a:cs typeface="B Titr" pitchFamily="2" charset="-78"/>
          </a:endParaRPr>
        </a:p>
      </dgm:t>
    </dgm:pt>
    <dgm:pt modelId="{D1401BEE-8EA5-4D1F-AF0C-50D75709FB5D}" type="parTrans" cxnId="{69F39248-F8ED-41E9-A784-9A5666B72E5C}">
      <dgm:prSet/>
      <dgm:spPr/>
      <dgm:t>
        <a:bodyPr/>
        <a:lstStyle/>
        <a:p>
          <a:endParaRPr lang="en-US"/>
        </a:p>
      </dgm:t>
    </dgm:pt>
    <dgm:pt modelId="{3EAE00D5-9993-4C83-9D2D-73C63A8830F0}" type="sibTrans" cxnId="{69F39248-F8ED-41E9-A784-9A5666B72E5C}">
      <dgm:prSet/>
      <dgm:spPr/>
      <dgm:t>
        <a:bodyPr/>
        <a:lstStyle/>
        <a:p>
          <a:endParaRPr lang="en-US"/>
        </a:p>
      </dgm:t>
    </dgm:pt>
    <dgm:pt modelId="{A91C3B0F-5FD9-405B-9CB1-C50FBD0C6192}">
      <dgm:prSet phldrT="[Text]" custT="1"/>
      <dgm:spPr/>
      <dgm:t>
        <a:bodyPr/>
        <a:lstStyle/>
        <a:p>
          <a:pPr algn="r" rtl="1"/>
          <a:r>
            <a:rPr lang="fa-IR" sz="2000" dirty="0" smtClean="0">
              <a:cs typeface="B Titr" pitchFamily="2" charset="-78"/>
            </a:rPr>
            <a:t>افزایش زاویه ران با لگن</a:t>
          </a:r>
          <a:endParaRPr lang="en-US" sz="2000" dirty="0">
            <a:cs typeface="B Titr" pitchFamily="2" charset="-78"/>
          </a:endParaRPr>
        </a:p>
      </dgm:t>
    </dgm:pt>
    <dgm:pt modelId="{9A235699-9B75-4AF4-B9BE-D88954F454FA}" type="parTrans" cxnId="{036F7246-6215-4E43-BAAA-676FF621439D}">
      <dgm:prSet/>
      <dgm:spPr/>
    </dgm:pt>
    <dgm:pt modelId="{2EC50227-C5DA-490D-BDC7-AAFDD45EE2DB}" type="sibTrans" cxnId="{036F7246-6215-4E43-BAAA-676FF621439D}">
      <dgm:prSet/>
      <dgm:spPr/>
    </dgm:pt>
    <dgm:pt modelId="{01491AB8-E925-470A-A546-20D5EC766F4F}">
      <dgm:prSet phldrT="[Text]" custT="1"/>
      <dgm:spPr/>
      <dgm:t>
        <a:bodyPr/>
        <a:lstStyle/>
        <a:p>
          <a:pPr algn="r" rtl="1"/>
          <a:r>
            <a:rPr lang="fa-IR" sz="2000" dirty="0" smtClean="0">
              <a:cs typeface="B Titr" pitchFamily="2" charset="-78"/>
            </a:rPr>
            <a:t>افزایش لوردوز کمر و کیفوز پشت</a:t>
          </a:r>
          <a:endParaRPr lang="en-US" sz="2000" dirty="0">
            <a:cs typeface="B Titr" pitchFamily="2" charset="-78"/>
          </a:endParaRPr>
        </a:p>
      </dgm:t>
    </dgm:pt>
    <dgm:pt modelId="{73957673-4E2C-490C-B96B-952A0D883471}" type="parTrans" cxnId="{8241B118-6C56-4D9E-9EE5-55701E99B3D1}">
      <dgm:prSet/>
      <dgm:spPr/>
    </dgm:pt>
    <dgm:pt modelId="{42463E00-19EB-4C9B-8939-1CAAA05D9613}" type="sibTrans" cxnId="{8241B118-6C56-4D9E-9EE5-55701E99B3D1}">
      <dgm:prSet/>
      <dgm:spPr/>
    </dgm:pt>
    <dgm:pt modelId="{ADB47371-9F7B-48AB-AA51-55B404C97565}" type="pres">
      <dgm:prSet presAssocID="{326B89B5-ADFC-4BA6-ACF9-41F228C2963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C13069A-65BB-4B37-AA0E-EF9E20C57472}" type="pres">
      <dgm:prSet presAssocID="{CFA78529-8BAC-4C46-A9F6-EAFF462E49F1}" presName="parentLin" presStyleCnt="0"/>
      <dgm:spPr/>
    </dgm:pt>
    <dgm:pt modelId="{3890A545-CDB6-470C-98F7-D6C2CCB56996}" type="pres">
      <dgm:prSet presAssocID="{CFA78529-8BAC-4C46-A9F6-EAFF462E49F1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DED0E987-880A-4046-A931-FC40956D310C}" type="pres">
      <dgm:prSet presAssocID="{CFA78529-8BAC-4C46-A9F6-EAFF462E49F1}" presName="parentText" presStyleLbl="node1" presStyleIdx="0" presStyleCnt="6" custScaleY="117201" custLinFactNeighborX="-100000" custLinFactNeighborY="-655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B26EF7-B79D-4ED3-B4A3-D96DE7F07D67}" type="pres">
      <dgm:prSet presAssocID="{CFA78529-8BAC-4C46-A9F6-EAFF462E49F1}" presName="negativeSpace" presStyleCnt="0"/>
      <dgm:spPr/>
    </dgm:pt>
    <dgm:pt modelId="{F15DBE84-026B-44B1-A009-5E63A12C2410}" type="pres">
      <dgm:prSet presAssocID="{CFA78529-8BAC-4C46-A9F6-EAFF462E49F1}" presName="childText" presStyleLbl="conFgAcc1" presStyleIdx="0" presStyleCnt="6" custLinFactNeighborY="-68785">
        <dgm:presLayoutVars>
          <dgm:bulletEnabled val="1"/>
        </dgm:presLayoutVars>
      </dgm:prSet>
      <dgm:spPr/>
    </dgm:pt>
    <dgm:pt modelId="{8E169CFD-6D96-4562-A7EB-9F1B9E38F758}" type="pres">
      <dgm:prSet presAssocID="{6F2F921B-1FB5-4130-82AE-1680F2AEAD47}" presName="spaceBetweenRectangles" presStyleCnt="0"/>
      <dgm:spPr/>
    </dgm:pt>
    <dgm:pt modelId="{3B406C25-6279-4190-B243-06E7A736F629}" type="pres">
      <dgm:prSet presAssocID="{8928E711-C1F1-4D6C-BDFF-5EE9FCDB2C86}" presName="parentLin" presStyleCnt="0"/>
      <dgm:spPr/>
    </dgm:pt>
    <dgm:pt modelId="{811EE50B-7354-4214-ADF0-BED8688F4EE4}" type="pres">
      <dgm:prSet presAssocID="{8928E711-C1F1-4D6C-BDFF-5EE9FCDB2C86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188B47E8-C836-41A0-BB33-E6DF83D9D34A}" type="pres">
      <dgm:prSet presAssocID="{8928E711-C1F1-4D6C-BDFF-5EE9FCDB2C86}" presName="parentText" presStyleLbl="node1" presStyleIdx="1" presStyleCnt="6" custScaleX="100000" custScaleY="126948" custLinFactNeighborX="-100000" custLinFactNeighborY="-105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1B0AD7-A515-4ECB-888D-F39F3E893345}" type="pres">
      <dgm:prSet presAssocID="{8928E711-C1F1-4D6C-BDFF-5EE9FCDB2C86}" presName="negativeSpace" presStyleCnt="0"/>
      <dgm:spPr/>
    </dgm:pt>
    <dgm:pt modelId="{B4BE3252-BF81-43CD-A4D9-1B3B5711C85C}" type="pres">
      <dgm:prSet presAssocID="{8928E711-C1F1-4D6C-BDFF-5EE9FCDB2C86}" presName="childText" presStyleLbl="conFgAcc1" presStyleIdx="1" presStyleCnt="6" custLinFactNeighborY="-110">
        <dgm:presLayoutVars>
          <dgm:bulletEnabled val="1"/>
        </dgm:presLayoutVars>
      </dgm:prSet>
      <dgm:spPr/>
    </dgm:pt>
    <dgm:pt modelId="{A54FDB4C-E82C-4910-8BAB-A63A8A3207EB}" type="pres">
      <dgm:prSet presAssocID="{A60DA87A-77A0-4FFF-B834-2947AFC3F4D4}" presName="spaceBetweenRectangles" presStyleCnt="0"/>
      <dgm:spPr/>
    </dgm:pt>
    <dgm:pt modelId="{3D2A5E6F-FCED-4EB2-9233-EFC2957E998D}" type="pres">
      <dgm:prSet presAssocID="{5FB63B82-78ED-4789-8170-C0AB223C78E6}" presName="parentLin" presStyleCnt="0"/>
      <dgm:spPr/>
    </dgm:pt>
    <dgm:pt modelId="{7CEBDB1C-DAC5-4819-8C49-7E72D5932704}" type="pres">
      <dgm:prSet presAssocID="{5FB63B82-78ED-4789-8170-C0AB223C78E6}" presName="parentLeftMargin" presStyleLbl="node1" presStyleIdx="1" presStyleCnt="6"/>
      <dgm:spPr/>
      <dgm:t>
        <a:bodyPr/>
        <a:lstStyle/>
        <a:p>
          <a:endParaRPr lang="en-US"/>
        </a:p>
      </dgm:t>
    </dgm:pt>
    <dgm:pt modelId="{F945D5B8-52A9-4E7D-A560-0768B03BF634}" type="pres">
      <dgm:prSet presAssocID="{5FB63B82-78ED-4789-8170-C0AB223C78E6}" presName="parentText" presStyleLbl="node1" presStyleIdx="2" presStyleCnt="6" custScaleY="119036" custLinFactNeighborX="-100000" custLinFactNeighborY="964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8EDAEF-BB50-482C-85DD-9D139A5EE020}" type="pres">
      <dgm:prSet presAssocID="{5FB63B82-78ED-4789-8170-C0AB223C78E6}" presName="negativeSpace" presStyleCnt="0"/>
      <dgm:spPr/>
    </dgm:pt>
    <dgm:pt modelId="{341C3607-9C0D-4130-99E9-AF699D336EE1}" type="pres">
      <dgm:prSet presAssocID="{5FB63B82-78ED-4789-8170-C0AB223C78E6}" presName="childText" presStyleLbl="conFgAcc1" presStyleIdx="2" presStyleCnt="6" custLinFactY="-7457" custLinFactNeighborY="-100000">
        <dgm:presLayoutVars>
          <dgm:bulletEnabled val="1"/>
        </dgm:presLayoutVars>
      </dgm:prSet>
      <dgm:spPr/>
    </dgm:pt>
    <dgm:pt modelId="{9CFBE6AF-D7B5-424E-8BD9-7EDA2B62210F}" type="pres">
      <dgm:prSet presAssocID="{2CB6297A-0BB6-4AD5-8A89-AB379303265F}" presName="spaceBetweenRectangles" presStyleCnt="0"/>
      <dgm:spPr/>
    </dgm:pt>
    <dgm:pt modelId="{384C8B4D-7D10-40BA-9E5F-D7462E7C8105}" type="pres">
      <dgm:prSet presAssocID="{261BB8D8-57F8-416B-BB39-824D1189C858}" presName="parentLin" presStyleCnt="0"/>
      <dgm:spPr/>
    </dgm:pt>
    <dgm:pt modelId="{98193653-59EA-421A-A13F-192C04925473}" type="pres">
      <dgm:prSet presAssocID="{261BB8D8-57F8-416B-BB39-824D1189C858}" presName="parentLeftMargin" presStyleLbl="node1" presStyleIdx="2" presStyleCnt="6"/>
      <dgm:spPr/>
      <dgm:t>
        <a:bodyPr/>
        <a:lstStyle/>
        <a:p>
          <a:endParaRPr lang="en-US"/>
        </a:p>
      </dgm:t>
    </dgm:pt>
    <dgm:pt modelId="{03E61812-79A1-4E1F-933B-4A3CB7F60DB1}" type="pres">
      <dgm:prSet presAssocID="{261BB8D8-57F8-416B-BB39-824D1189C858}" presName="parentText" presStyleLbl="node1" presStyleIdx="3" presStyleCnt="6" custScaleX="100000" custScaleY="119674" custLinFactNeighborX="-100000" custLinFactNeighborY="903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AD1F00-B5C6-4859-84BF-5BEB477F79F5}" type="pres">
      <dgm:prSet presAssocID="{261BB8D8-57F8-416B-BB39-824D1189C858}" presName="negativeSpace" presStyleCnt="0"/>
      <dgm:spPr/>
    </dgm:pt>
    <dgm:pt modelId="{3363C6C6-56E6-424D-B69A-C26B9DAF5369}" type="pres">
      <dgm:prSet presAssocID="{261BB8D8-57F8-416B-BB39-824D1189C858}" presName="childText" presStyleLbl="conFgAcc1" presStyleIdx="3" presStyleCnt="6" custLinFactY="-1212" custLinFactNeighborY="-100000">
        <dgm:presLayoutVars>
          <dgm:bulletEnabled val="1"/>
        </dgm:presLayoutVars>
      </dgm:prSet>
      <dgm:spPr/>
    </dgm:pt>
    <dgm:pt modelId="{29DFF3D0-5D83-40A3-BEC5-BCFA31946D98}" type="pres">
      <dgm:prSet presAssocID="{3EAE00D5-9993-4C83-9D2D-73C63A8830F0}" presName="spaceBetweenRectangles" presStyleCnt="0"/>
      <dgm:spPr/>
    </dgm:pt>
    <dgm:pt modelId="{A566338C-A524-40D7-A104-EDE9A420F4E6}" type="pres">
      <dgm:prSet presAssocID="{A91C3B0F-5FD9-405B-9CB1-C50FBD0C6192}" presName="parentLin" presStyleCnt="0"/>
      <dgm:spPr/>
    </dgm:pt>
    <dgm:pt modelId="{58829662-F395-4D7A-9C1F-ED735DB9A2D8}" type="pres">
      <dgm:prSet presAssocID="{A91C3B0F-5FD9-405B-9CB1-C50FBD0C6192}" presName="parentLeftMargin" presStyleLbl="node1" presStyleIdx="3" presStyleCnt="6"/>
      <dgm:spPr/>
      <dgm:t>
        <a:bodyPr/>
        <a:lstStyle/>
        <a:p>
          <a:endParaRPr lang="en-US"/>
        </a:p>
      </dgm:t>
    </dgm:pt>
    <dgm:pt modelId="{0F764949-4D5B-4C26-985B-153555967F88}" type="pres">
      <dgm:prSet presAssocID="{A91C3B0F-5FD9-405B-9CB1-C50FBD0C6192}" presName="parentText" presStyleLbl="node1" presStyleIdx="4" presStyleCnt="6" custScaleY="108176" custLinFactNeighborX="-100000" custLinFactNeighborY="-654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70946E-9B91-45A9-BB03-85A025D36E5C}" type="pres">
      <dgm:prSet presAssocID="{A91C3B0F-5FD9-405B-9CB1-C50FBD0C6192}" presName="negativeSpace" presStyleCnt="0"/>
      <dgm:spPr/>
    </dgm:pt>
    <dgm:pt modelId="{95354727-FA66-4A1B-872E-6BD0278C97E5}" type="pres">
      <dgm:prSet presAssocID="{A91C3B0F-5FD9-405B-9CB1-C50FBD0C6192}" presName="childText" presStyleLbl="conFgAcc1" presStyleIdx="4" presStyleCnt="6">
        <dgm:presLayoutVars>
          <dgm:bulletEnabled val="1"/>
        </dgm:presLayoutVars>
      </dgm:prSet>
      <dgm:spPr/>
    </dgm:pt>
    <dgm:pt modelId="{95142C65-3732-4A3E-94F2-1811BCE6503E}" type="pres">
      <dgm:prSet presAssocID="{2EC50227-C5DA-490D-BDC7-AAFDD45EE2DB}" presName="spaceBetweenRectangles" presStyleCnt="0"/>
      <dgm:spPr/>
    </dgm:pt>
    <dgm:pt modelId="{182B2952-11CE-466A-8990-5BDB747E58F1}" type="pres">
      <dgm:prSet presAssocID="{01491AB8-E925-470A-A546-20D5EC766F4F}" presName="parentLin" presStyleCnt="0"/>
      <dgm:spPr/>
    </dgm:pt>
    <dgm:pt modelId="{FF1CC9A6-FE30-4A6A-B9AA-77E20168C53F}" type="pres">
      <dgm:prSet presAssocID="{01491AB8-E925-470A-A546-20D5EC766F4F}" presName="parentLeftMargin" presStyleLbl="node1" presStyleIdx="4" presStyleCnt="6"/>
      <dgm:spPr/>
      <dgm:t>
        <a:bodyPr/>
        <a:lstStyle/>
        <a:p>
          <a:endParaRPr lang="en-US"/>
        </a:p>
      </dgm:t>
    </dgm:pt>
    <dgm:pt modelId="{3A5BA5BC-F57E-4382-A57D-D79DCAE7268D}" type="pres">
      <dgm:prSet presAssocID="{01491AB8-E925-470A-A546-20D5EC766F4F}" presName="parentText" presStyleLbl="node1" presStyleIdx="5" presStyleCnt="6" custScaleY="129449" custLinFactNeighborX="-100000" custLinFactNeighborY="-1063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509B1-656C-46EE-B302-B4AA2D1E25F9}" type="pres">
      <dgm:prSet presAssocID="{01491AB8-E925-470A-A546-20D5EC766F4F}" presName="negativeSpace" presStyleCnt="0"/>
      <dgm:spPr/>
    </dgm:pt>
    <dgm:pt modelId="{FAF0F101-AE0E-4EDC-97F8-C4B921ADDAC6}" type="pres">
      <dgm:prSet presAssocID="{01491AB8-E925-470A-A546-20D5EC766F4F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036F7246-6215-4E43-BAAA-676FF621439D}" srcId="{326B89B5-ADFC-4BA6-ACF9-41F228C2963B}" destId="{A91C3B0F-5FD9-405B-9CB1-C50FBD0C6192}" srcOrd="4" destOrd="0" parTransId="{9A235699-9B75-4AF4-B9BE-D88954F454FA}" sibTransId="{2EC50227-C5DA-490D-BDC7-AAFDD45EE2DB}"/>
    <dgm:cxn modelId="{11AC6DDB-523F-4D79-A73C-B8D6464E26FE}" type="presOf" srcId="{261BB8D8-57F8-416B-BB39-824D1189C858}" destId="{03E61812-79A1-4E1F-933B-4A3CB7F60DB1}" srcOrd="1" destOrd="0" presId="urn:microsoft.com/office/officeart/2005/8/layout/list1"/>
    <dgm:cxn modelId="{F3CFE989-70DE-4478-92E7-5603B11CDE4D}" type="presOf" srcId="{8928E711-C1F1-4D6C-BDFF-5EE9FCDB2C86}" destId="{188B47E8-C836-41A0-BB33-E6DF83D9D34A}" srcOrd="1" destOrd="0" presId="urn:microsoft.com/office/officeart/2005/8/layout/list1"/>
    <dgm:cxn modelId="{E037A04D-769F-41C5-87AE-2C3966111C29}" type="presOf" srcId="{261BB8D8-57F8-416B-BB39-824D1189C858}" destId="{98193653-59EA-421A-A13F-192C04925473}" srcOrd="0" destOrd="0" presId="urn:microsoft.com/office/officeart/2005/8/layout/list1"/>
    <dgm:cxn modelId="{56D2623E-926E-46B7-AED8-1F386F6521DC}" type="presOf" srcId="{8928E711-C1F1-4D6C-BDFF-5EE9FCDB2C86}" destId="{811EE50B-7354-4214-ADF0-BED8688F4EE4}" srcOrd="0" destOrd="0" presId="urn:microsoft.com/office/officeart/2005/8/layout/list1"/>
    <dgm:cxn modelId="{26C5D73A-5995-46EF-9F6D-EB09FA08BC1D}" type="presOf" srcId="{01491AB8-E925-470A-A546-20D5EC766F4F}" destId="{3A5BA5BC-F57E-4382-A57D-D79DCAE7268D}" srcOrd="1" destOrd="0" presId="urn:microsoft.com/office/officeart/2005/8/layout/list1"/>
    <dgm:cxn modelId="{00F3705D-118F-4E8A-9854-F27C88F7CDAD}" type="presOf" srcId="{326B89B5-ADFC-4BA6-ACF9-41F228C2963B}" destId="{ADB47371-9F7B-48AB-AA51-55B404C97565}" srcOrd="0" destOrd="0" presId="urn:microsoft.com/office/officeart/2005/8/layout/list1"/>
    <dgm:cxn modelId="{88099C6B-2899-4BA9-BC99-EC4152E0E774}" type="presOf" srcId="{CFA78529-8BAC-4C46-A9F6-EAFF462E49F1}" destId="{DED0E987-880A-4046-A931-FC40956D310C}" srcOrd="1" destOrd="0" presId="urn:microsoft.com/office/officeart/2005/8/layout/list1"/>
    <dgm:cxn modelId="{8241B118-6C56-4D9E-9EE5-55701E99B3D1}" srcId="{326B89B5-ADFC-4BA6-ACF9-41F228C2963B}" destId="{01491AB8-E925-470A-A546-20D5EC766F4F}" srcOrd="5" destOrd="0" parTransId="{73957673-4E2C-490C-B96B-952A0D883471}" sibTransId="{42463E00-19EB-4C9B-8939-1CAAA05D9613}"/>
    <dgm:cxn modelId="{69F39248-F8ED-41E9-A784-9A5666B72E5C}" srcId="{326B89B5-ADFC-4BA6-ACF9-41F228C2963B}" destId="{261BB8D8-57F8-416B-BB39-824D1189C858}" srcOrd="3" destOrd="0" parTransId="{D1401BEE-8EA5-4D1F-AF0C-50D75709FB5D}" sibTransId="{3EAE00D5-9993-4C83-9D2D-73C63A8830F0}"/>
    <dgm:cxn modelId="{C8D053DF-620C-4142-A68D-783DA0FB75EE}" srcId="{326B89B5-ADFC-4BA6-ACF9-41F228C2963B}" destId="{8928E711-C1F1-4D6C-BDFF-5EE9FCDB2C86}" srcOrd="1" destOrd="0" parTransId="{9265A353-5F0D-4B2E-B15D-453C9889CFDF}" sibTransId="{A60DA87A-77A0-4FFF-B834-2947AFC3F4D4}"/>
    <dgm:cxn modelId="{DE09563C-41E2-4648-BB3C-30F0FAD7AC92}" srcId="{326B89B5-ADFC-4BA6-ACF9-41F228C2963B}" destId="{CFA78529-8BAC-4C46-A9F6-EAFF462E49F1}" srcOrd="0" destOrd="0" parTransId="{7C0D387C-07B3-477A-9044-1600666D21B5}" sibTransId="{6F2F921B-1FB5-4130-82AE-1680F2AEAD47}"/>
    <dgm:cxn modelId="{4955B309-5F9E-4D62-BC46-8C61CC55C2C5}" srcId="{326B89B5-ADFC-4BA6-ACF9-41F228C2963B}" destId="{5FB63B82-78ED-4789-8170-C0AB223C78E6}" srcOrd="2" destOrd="0" parTransId="{5FE90316-3DAE-4426-818A-CB31773A59AC}" sibTransId="{2CB6297A-0BB6-4AD5-8A89-AB379303265F}"/>
    <dgm:cxn modelId="{8B7E29DF-3EA8-44EB-BF49-CAB1F80EE299}" type="presOf" srcId="{5FB63B82-78ED-4789-8170-C0AB223C78E6}" destId="{F945D5B8-52A9-4E7D-A560-0768B03BF634}" srcOrd="1" destOrd="0" presId="urn:microsoft.com/office/officeart/2005/8/layout/list1"/>
    <dgm:cxn modelId="{9F2D677A-DDE7-48C6-B09B-03BEF59B313B}" type="presOf" srcId="{A91C3B0F-5FD9-405B-9CB1-C50FBD0C6192}" destId="{0F764949-4D5B-4C26-985B-153555967F88}" srcOrd="1" destOrd="0" presId="urn:microsoft.com/office/officeart/2005/8/layout/list1"/>
    <dgm:cxn modelId="{56BFBEB3-2121-48B5-88F4-CACED323F585}" type="presOf" srcId="{CFA78529-8BAC-4C46-A9F6-EAFF462E49F1}" destId="{3890A545-CDB6-470C-98F7-D6C2CCB56996}" srcOrd="0" destOrd="0" presId="urn:microsoft.com/office/officeart/2005/8/layout/list1"/>
    <dgm:cxn modelId="{A10370B0-A1A3-41A2-88AC-8456353BCF18}" type="presOf" srcId="{5FB63B82-78ED-4789-8170-C0AB223C78E6}" destId="{7CEBDB1C-DAC5-4819-8C49-7E72D5932704}" srcOrd="0" destOrd="0" presId="urn:microsoft.com/office/officeart/2005/8/layout/list1"/>
    <dgm:cxn modelId="{523D54FB-FAE0-4AFA-A9F5-184F5E1E4E6F}" type="presOf" srcId="{01491AB8-E925-470A-A546-20D5EC766F4F}" destId="{FF1CC9A6-FE30-4A6A-B9AA-77E20168C53F}" srcOrd="0" destOrd="0" presId="urn:microsoft.com/office/officeart/2005/8/layout/list1"/>
    <dgm:cxn modelId="{014326EB-F2C2-410A-A0F1-AFF45C5B54BB}" type="presOf" srcId="{A91C3B0F-5FD9-405B-9CB1-C50FBD0C6192}" destId="{58829662-F395-4D7A-9C1F-ED735DB9A2D8}" srcOrd="0" destOrd="0" presId="urn:microsoft.com/office/officeart/2005/8/layout/list1"/>
    <dgm:cxn modelId="{295EA477-DAD4-4584-B395-D20E064D728A}" type="presParOf" srcId="{ADB47371-9F7B-48AB-AA51-55B404C97565}" destId="{1C13069A-65BB-4B37-AA0E-EF9E20C57472}" srcOrd="0" destOrd="0" presId="urn:microsoft.com/office/officeart/2005/8/layout/list1"/>
    <dgm:cxn modelId="{E7E09259-7465-460F-BF9D-3A7D35EB26F7}" type="presParOf" srcId="{1C13069A-65BB-4B37-AA0E-EF9E20C57472}" destId="{3890A545-CDB6-470C-98F7-D6C2CCB56996}" srcOrd="0" destOrd="0" presId="urn:microsoft.com/office/officeart/2005/8/layout/list1"/>
    <dgm:cxn modelId="{BDF7313E-A962-4A1C-8813-5D6946042432}" type="presParOf" srcId="{1C13069A-65BB-4B37-AA0E-EF9E20C57472}" destId="{DED0E987-880A-4046-A931-FC40956D310C}" srcOrd="1" destOrd="0" presId="urn:microsoft.com/office/officeart/2005/8/layout/list1"/>
    <dgm:cxn modelId="{9EEBA7CD-FBD4-4987-9D04-0F94F6BAB958}" type="presParOf" srcId="{ADB47371-9F7B-48AB-AA51-55B404C97565}" destId="{F7B26EF7-B79D-4ED3-B4A3-D96DE7F07D67}" srcOrd="1" destOrd="0" presId="urn:microsoft.com/office/officeart/2005/8/layout/list1"/>
    <dgm:cxn modelId="{BDA7702C-CF2A-445D-A0A8-564128761FC8}" type="presParOf" srcId="{ADB47371-9F7B-48AB-AA51-55B404C97565}" destId="{F15DBE84-026B-44B1-A009-5E63A12C2410}" srcOrd="2" destOrd="0" presId="urn:microsoft.com/office/officeart/2005/8/layout/list1"/>
    <dgm:cxn modelId="{2F765FF3-CA23-4BBB-A580-2CBA11A29AE1}" type="presParOf" srcId="{ADB47371-9F7B-48AB-AA51-55B404C97565}" destId="{8E169CFD-6D96-4562-A7EB-9F1B9E38F758}" srcOrd="3" destOrd="0" presId="urn:microsoft.com/office/officeart/2005/8/layout/list1"/>
    <dgm:cxn modelId="{835EE84D-F3B6-4878-BDFF-33883D76352A}" type="presParOf" srcId="{ADB47371-9F7B-48AB-AA51-55B404C97565}" destId="{3B406C25-6279-4190-B243-06E7A736F629}" srcOrd="4" destOrd="0" presId="urn:microsoft.com/office/officeart/2005/8/layout/list1"/>
    <dgm:cxn modelId="{C558D286-6B18-468C-AC5B-6FA9189640C8}" type="presParOf" srcId="{3B406C25-6279-4190-B243-06E7A736F629}" destId="{811EE50B-7354-4214-ADF0-BED8688F4EE4}" srcOrd="0" destOrd="0" presId="urn:microsoft.com/office/officeart/2005/8/layout/list1"/>
    <dgm:cxn modelId="{70F80801-0D6A-4258-A6CB-D29B0F544645}" type="presParOf" srcId="{3B406C25-6279-4190-B243-06E7A736F629}" destId="{188B47E8-C836-41A0-BB33-E6DF83D9D34A}" srcOrd="1" destOrd="0" presId="urn:microsoft.com/office/officeart/2005/8/layout/list1"/>
    <dgm:cxn modelId="{7B9BB2E7-AFE5-4713-87D7-963E5D5366FE}" type="presParOf" srcId="{ADB47371-9F7B-48AB-AA51-55B404C97565}" destId="{A71B0AD7-A515-4ECB-888D-F39F3E893345}" srcOrd="5" destOrd="0" presId="urn:microsoft.com/office/officeart/2005/8/layout/list1"/>
    <dgm:cxn modelId="{A809491B-32DD-4C61-A8EC-0510992FEDC9}" type="presParOf" srcId="{ADB47371-9F7B-48AB-AA51-55B404C97565}" destId="{B4BE3252-BF81-43CD-A4D9-1B3B5711C85C}" srcOrd="6" destOrd="0" presId="urn:microsoft.com/office/officeart/2005/8/layout/list1"/>
    <dgm:cxn modelId="{5F88DFD0-C6CE-4911-968B-CE50F15C3C1A}" type="presParOf" srcId="{ADB47371-9F7B-48AB-AA51-55B404C97565}" destId="{A54FDB4C-E82C-4910-8BAB-A63A8A3207EB}" srcOrd="7" destOrd="0" presId="urn:microsoft.com/office/officeart/2005/8/layout/list1"/>
    <dgm:cxn modelId="{CD4F1280-F718-4955-9C6D-2B148269370A}" type="presParOf" srcId="{ADB47371-9F7B-48AB-AA51-55B404C97565}" destId="{3D2A5E6F-FCED-4EB2-9233-EFC2957E998D}" srcOrd="8" destOrd="0" presId="urn:microsoft.com/office/officeart/2005/8/layout/list1"/>
    <dgm:cxn modelId="{249D1192-7CB6-4407-BF25-72B70C18DA17}" type="presParOf" srcId="{3D2A5E6F-FCED-4EB2-9233-EFC2957E998D}" destId="{7CEBDB1C-DAC5-4819-8C49-7E72D5932704}" srcOrd="0" destOrd="0" presId="urn:microsoft.com/office/officeart/2005/8/layout/list1"/>
    <dgm:cxn modelId="{6D6F9CA8-0304-481F-8DE3-DB3D19773CC2}" type="presParOf" srcId="{3D2A5E6F-FCED-4EB2-9233-EFC2957E998D}" destId="{F945D5B8-52A9-4E7D-A560-0768B03BF634}" srcOrd="1" destOrd="0" presId="urn:microsoft.com/office/officeart/2005/8/layout/list1"/>
    <dgm:cxn modelId="{C8F0AB67-3AE9-4950-BB8B-F364961BD6B5}" type="presParOf" srcId="{ADB47371-9F7B-48AB-AA51-55B404C97565}" destId="{D28EDAEF-BB50-482C-85DD-9D139A5EE020}" srcOrd="9" destOrd="0" presId="urn:microsoft.com/office/officeart/2005/8/layout/list1"/>
    <dgm:cxn modelId="{D1626C60-2151-4315-9E0E-436C54F53A23}" type="presParOf" srcId="{ADB47371-9F7B-48AB-AA51-55B404C97565}" destId="{341C3607-9C0D-4130-99E9-AF699D336EE1}" srcOrd="10" destOrd="0" presId="urn:microsoft.com/office/officeart/2005/8/layout/list1"/>
    <dgm:cxn modelId="{00F69481-85D9-4F33-ACD7-1EFB937FCAE4}" type="presParOf" srcId="{ADB47371-9F7B-48AB-AA51-55B404C97565}" destId="{9CFBE6AF-D7B5-424E-8BD9-7EDA2B62210F}" srcOrd="11" destOrd="0" presId="urn:microsoft.com/office/officeart/2005/8/layout/list1"/>
    <dgm:cxn modelId="{22A387AD-4D5C-40C2-9EBC-0CECFC17070E}" type="presParOf" srcId="{ADB47371-9F7B-48AB-AA51-55B404C97565}" destId="{384C8B4D-7D10-40BA-9E5F-D7462E7C8105}" srcOrd="12" destOrd="0" presId="urn:microsoft.com/office/officeart/2005/8/layout/list1"/>
    <dgm:cxn modelId="{D461BEF1-452A-4BFB-AB98-2CC7DBBBD1CA}" type="presParOf" srcId="{384C8B4D-7D10-40BA-9E5F-D7462E7C8105}" destId="{98193653-59EA-421A-A13F-192C04925473}" srcOrd="0" destOrd="0" presId="urn:microsoft.com/office/officeart/2005/8/layout/list1"/>
    <dgm:cxn modelId="{154D8A1E-21D6-4858-B888-1351484F1107}" type="presParOf" srcId="{384C8B4D-7D10-40BA-9E5F-D7462E7C8105}" destId="{03E61812-79A1-4E1F-933B-4A3CB7F60DB1}" srcOrd="1" destOrd="0" presId="urn:microsoft.com/office/officeart/2005/8/layout/list1"/>
    <dgm:cxn modelId="{679457DB-C33B-4885-ADE3-26332672C05D}" type="presParOf" srcId="{ADB47371-9F7B-48AB-AA51-55B404C97565}" destId="{75AD1F00-B5C6-4859-84BF-5BEB477F79F5}" srcOrd="13" destOrd="0" presId="urn:microsoft.com/office/officeart/2005/8/layout/list1"/>
    <dgm:cxn modelId="{FF614211-E721-4D89-B994-FCB2699C128A}" type="presParOf" srcId="{ADB47371-9F7B-48AB-AA51-55B404C97565}" destId="{3363C6C6-56E6-424D-B69A-C26B9DAF5369}" srcOrd="14" destOrd="0" presId="urn:microsoft.com/office/officeart/2005/8/layout/list1"/>
    <dgm:cxn modelId="{34874091-718E-4601-AB26-17011F219533}" type="presParOf" srcId="{ADB47371-9F7B-48AB-AA51-55B404C97565}" destId="{29DFF3D0-5D83-40A3-BEC5-BCFA31946D98}" srcOrd="15" destOrd="0" presId="urn:microsoft.com/office/officeart/2005/8/layout/list1"/>
    <dgm:cxn modelId="{0210C81A-DA8B-4F43-83E0-C98FC9742926}" type="presParOf" srcId="{ADB47371-9F7B-48AB-AA51-55B404C97565}" destId="{A566338C-A524-40D7-A104-EDE9A420F4E6}" srcOrd="16" destOrd="0" presId="urn:microsoft.com/office/officeart/2005/8/layout/list1"/>
    <dgm:cxn modelId="{55B5032B-D052-465F-8650-A1F053461B4E}" type="presParOf" srcId="{A566338C-A524-40D7-A104-EDE9A420F4E6}" destId="{58829662-F395-4D7A-9C1F-ED735DB9A2D8}" srcOrd="0" destOrd="0" presId="urn:microsoft.com/office/officeart/2005/8/layout/list1"/>
    <dgm:cxn modelId="{5D38A8D4-75DE-4481-B1C7-C6DAA58E01A1}" type="presParOf" srcId="{A566338C-A524-40D7-A104-EDE9A420F4E6}" destId="{0F764949-4D5B-4C26-985B-153555967F88}" srcOrd="1" destOrd="0" presId="urn:microsoft.com/office/officeart/2005/8/layout/list1"/>
    <dgm:cxn modelId="{C44139D0-31C7-4073-AFE4-7CA64313729E}" type="presParOf" srcId="{ADB47371-9F7B-48AB-AA51-55B404C97565}" destId="{7D70946E-9B91-45A9-BB03-85A025D36E5C}" srcOrd="17" destOrd="0" presId="urn:microsoft.com/office/officeart/2005/8/layout/list1"/>
    <dgm:cxn modelId="{F4E47BE7-F653-48BF-B3CA-43B2E02003F6}" type="presParOf" srcId="{ADB47371-9F7B-48AB-AA51-55B404C97565}" destId="{95354727-FA66-4A1B-872E-6BD0278C97E5}" srcOrd="18" destOrd="0" presId="urn:microsoft.com/office/officeart/2005/8/layout/list1"/>
    <dgm:cxn modelId="{CFF9BD2A-D343-4E69-92BA-842FD766DFC3}" type="presParOf" srcId="{ADB47371-9F7B-48AB-AA51-55B404C97565}" destId="{95142C65-3732-4A3E-94F2-1811BCE6503E}" srcOrd="19" destOrd="0" presId="urn:microsoft.com/office/officeart/2005/8/layout/list1"/>
    <dgm:cxn modelId="{1A46BEA5-D6FA-4468-A862-BC4DA5749DDC}" type="presParOf" srcId="{ADB47371-9F7B-48AB-AA51-55B404C97565}" destId="{182B2952-11CE-466A-8990-5BDB747E58F1}" srcOrd="20" destOrd="0" presId="urn:microsoft.com/office/officeart/2005/8/layout/list1"/>
    <dgm:cxn modelId="{9E07C35F-0E99-422A-BAC4-8991DB2F2528}" type="presParOf" srcId="{182B2952-11CE-466A-8990-5BDB747E58F1}" destId="{FF1CC9A6-FE30-4A6A-B9AA-77E20168C53F}" srcOrd="0" destOrd="0" presId="urn:microsoft.com/office/officeart/2005/8/layout/list1"/>
    <dgm:cxn modelId="{E23021C2-EDCD-4B2D-8EB0-820D1EB413F9}" type="presParOf" srcId="{182B2952-11CE-466A-8990-5BDB747E58F1}" destId="{3A5BA5BC-F57E-4382-A57D-D79DCAE7268D}" srcOrd="1" destOrd="0" presId="urn:microsoft.com/office/officeart/2005/8/layout/list1"/>
    <dgm:cxn modelId="{15DC9A61-7D06-436A-99C3-0EFBB09D9490}" type="presParOf" srcId="{ADB47371-9F7B-48AB-AA51-55B404C97565}" destId="{B1D509B1-656C-46EE-B302-B4AA2D1E25F9}" srcOrd="21" destOrd="0" presId="urn:microsoft.com/office/officeart/2005/8/layout/list1"/>
    <dgm:cxn modelId="{CDE63FD9-3389-4A8E-8225-FBAB2253A05B}" type="presParOf" srcId="{ADB47371-9F7B-48AB-AA51-55B404C97565}" destId="{FAF0F101-AE0E-4EDC-97F8-C4B921ADDAC6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99AC95-83F3-4002-A050-B18104DF632B}" type="doc">
      <dgm:prSet loTypeId="urn:microsoft.com/office/officeart/2005/8/layout/vList3#1" loCatId="list" qsTypeId="urn:microsoft.com/office/officeart/2005/8/quickstyle/3d2" qsCatId="3D" csTypeId="urn:microsoft.com/office/officeart/2005/8/colors/colorful5" csCatId="colorful" phldr="1"/>
      <dgm:spPr/>
    </dgm:pt>
    <dgm:pt modelId="{55583DAB-AC32-4010-B3BF-1BF38044A1F1}">
      <dgm:prSet phldrT="[Text]" custT="1"/>
      <dgm:spPr/>
      <dgm:t>
        <a:bodyPr/>
        <a:lstStyle/>
        <a:p>
          <a:r>
            <a:rPr lang="fa-IR" sz="2000" dirty="0" smtClean="0">
              <a:cs typeface="B Titr" pitchFamily="2" charset="-78"/>
            </a:rPr>
            <a:t> با عارضه سر به جلو همراه است</a:t>
          </a:r>
          <a:endParaRPr lang="en-US" sz="2000" dirty="0">
            <a:cs typeface="B Titr" pitchFamily="2" charset="-78"/>
          </a:endParaRPr>
        </a:p>
      </dgm:t>
    </dgm:pt>
    <dgm:pt modelId="{74D144E5-5390-4055-9B05-216D9C43512F}" type="parTrans" cxnId="{F596A6BD-D223-4556-806B-4B18436597CA}">
      <dgm:prSet/>
      <dgm:spPr/>
      <dgm:t>
        <a:bodyPr/>
        <a:lstStyle/>
        <a:p>
          <a:endParaRPr lang="en-US"/>
        </a:p>
      </dgm:t>
    </dgm:pt>
    <dgm:pt modelId="{E6005A24-BD37-46A7-AEB1-6296006FE3E6}" type="sibTrans" cxnId="{F596A6BD-D223-4556-806B-4B18436597CA}">
      <dgm:prSet/>
      <dgm:spPr/>
      <dgm:t>
        <a:bodyPr/>
        <a:lstStyle/>
        <a:p>
          <a:endParaRPr lang="en-US"/>
        </a:p>
      </dgm:t>
    </dgm:pt>
    <dgm:pt modelId="{8F5A7888-1D58-4E3F-9879-A6F001A0228F}">
      <dgm:prSet custT="1"/>
      <dgm:spPr/>
      <dgm:t>
        <a:bodyPr/>
        <a:lstStyle/>
        <a:p>
          <a:r>
            <a:rPr lang="fa-IR" sz="2000" dirty="0" smtClean="0">
              <a:cs typeface="B Titr" pitchFamily="2" charset="-78"/>
            </a:rPr>
            <a:t>وضعیت مهره های کمری میانی و بالایی بستگی       به میزان جابه جایی سینه دارد</a:t>
          </a:r>
          <a:endParaRPr lang="en-US" sz="2000" dirty="0">
            <a:cs typeface="B Titr" pitchFamily="2" charset="-78"/>
          </a:endParaRPr>
        </a:p>
      </dgm:t>
    </dgm:pt>
    <dgm:pt modelId="{928244C4-919C-4496-A446-880757D3A10B}" type="parTrans" cxnId="{AC447106-FDFC-430F-A3A4-BEADA26681F8}">
      <dgm:prSet/>
      <dgm:spPr/>
      <dgm:t>
        <a:bodyPr/>
        <a:lstStyle/>
        <a:p>
          <a:endParaRPr lang="en-US"/>
        </a:p>
      </dgm:t>
    </dgm:pt>
    <dgm:pt modelId="{12FE8351-739D-4B83-B9A8-71ACF35A6102}" type="sibTrans" cxnId="{AC447106-FDFC-430F-A3A4-BEADA26681F8}">
      <dgm:prSet/>
      <dgm:spPr/>
      <dgm:t>
        <a:bodyPr/>
        <a:lstStyle/>
        <a:p>
          <a:endParaRPr lang="en-US"/>
        </a:p>
      </dgm:t>
    </dgm:pt>
    <dgm:pt modelId="{494E55FF-58C3-4FD7-9F19-E6AF5F4973F0}">
      <dgm:prSet phldrT="[Text]" custT="1"/>
      <dgm:spPr/>
      <dgm:t>
        <a:bodyPr/>
        <a:lstStyle/>
        <a:p>
          <a:r>
            <a:rPr lang="fa-IR" sz="2000" dirty="0" smtClean="0">
              <a:cs typeface="B Titr" pitchFamily="2" charset="-78"/>
            </a:rPr>
            <a:t>این وضعیت شایع یک وضعیت راحت است</a:t>
          </a:r>
          <a:endParaRPr lang="en-US" sz="2000" dirty="0" smtClean="0">
            <a:cs typeface="B Titr" pitchFamily="2" charset="-78"/>
          </a:endParaRPr>
        </a:p>
      </dgm:t>
    </dgm:pt>
    <dgm:pt modelId="{C3B0DDEE-7760-493C-B13B-FF1AD914A13B}" type="sibTrans" cxnId="{B1EA0F58-199B-416F-9F60-4EE3226DB108}">
      <dgm:prSet/>
      <dgm:spPr/>
      <dgm:t>
        <a:bodyPr/>
        <a:lstStyle/>
        <a:p>
          <a:endParaRPr lang="en-US"/>
        </a:p>
      </dgm:t>
    </dgm:pt>
    <dgm:pt modelId="{DDC3B7DB-5B97-4E02-89EF-A342FC622652}" type="parTrans" cxnId="{B1EA0F58-199B-416F-9F60-4EE3226DB108}">
      <dgm:prSet/>
      <dgm:spPr/>
      <dgm:t>
        <a:bodyPr/>
        <a:lstStyle/>
        <a:p>
          <a:endParaRPr lang="en-US"/>
        </a:p>
      </dgm:t>
    </dgm:pt>
    <dgm:pt modelId="{00915DFB-2E04-4B1C-8F4E-77D338B6D000}">
      <dgm:prSet phldrT="[Text]" custT="1"/>
      <dgm:spPr/>
      <dgm:t>
        <a:bodyPr/>
        <a:lstStyle/>
        <a:p>
          <a:r>
            <a:rPr lang="fa-IR" sz="1800" dirty="0" smtClean="0">
              <a:cs typeface="B Titr" pitchFamily="2" charset="-78"/>
            </a:rPr>
            <a:t>فقط ساختمان های غیر فعال باعث ایجاد ثبات در       انتهای دامنه حرکتی هر مفصل می شوند</a:t>
          </a:r>
          <a:endParaRPr lang="en-US" sz="1800" dirty="0">
            <a:cs typeface="B Titr" pitchFamily="2" charset="-78"/>
          </a:endParaRPr>
        </a:p>
      </dgm:t>
    </dgm:pt>
    <dgm:pt modelId="{61AF1C21-3929-40AA-9403-7185241F600C}" type="parTrans" cxnId="{FCE61F56-FA0C-42F0-80BE-3C2139E011A2}">
      <dgm:prSet/>
      <dgm:spPr/>
      <dgm:t>
        <a:bodyPr/>
        <a:lstStyle/>
        <a:p>
          <a:endParaRPr lang="en-US"/>
        </a:p>
      </dgm:t>
    </dgm:pt>
    <dgm:pt modelId="{D78B7B3C-9FC7-4FC6-8C20-BE816656C4D2}" type="sibTrans" cxnId="{FCE61F56-FA0C-42F0-80BE-3C2139E011A2}">
      <dgm:prSet/>
      <dgm:spPr/>
      <dgm:t>
        <a:bodyPr/>
        <a:lstStyle/>
        <a:p>
          <a:endParaRPr lang="en-US"/>
        </a:p>
      </dgm:t>
    </dgm:pt>
    <dgm:pt modelId="{AAA00FDC-61BB-452B-A291-517C11E13059}">
      <dgm:prSet custT="1"/>
      <dgm:spPr/>
      <dgm:t>
        <a:bodyPr/>
        <a:lstStyle/>
        <a:p>
          <a:r>
            <a:rPr lang="fa-IR" sz="1800" dirty="0" smtClean="0">
              <a:cs typeface="B Titr" pitchFamily="2" charset="-78"/>
            </a:rPr>
            <a:t>ایستادن های طولانی باعث وضعیت نامتقارن فرد</a:t>
          </a:r>
          <a:endParaRPr lang="en-US" sz="1800" dirty="0">
            <a:cs typeface="B Titr" pitchFamily="2" charset="-78"/>
          </a:endParaRPr>
        </a:p>
      </dgm:t>
    </dgm:pt>
    <dgm:pt modelId="{27DB2F88-4CCD-4069-9914-98CB22CCC8B6}" type="parTrans" cxnId="{157D0E28-1DDF-4B1E-A0CF-510CAFA3BB14}">
      <dgm:prSet/>
      <dgm:spPr/>
      <dgm:t>
        <a:bodyPr/>
        <a:lstStyle/>
        <a:p>
          <a:endParaRPr lang="en-US"/>
        </a:p>
      </dgm:t>
    </dgm:pt>
    <dgm:pt modelId="{FE4673EB-DD51-41BC-A40F-2451E75004E6}" type="sibTrans" cxnId="{157D0E28-1DDF-4B1E-A0CF-510CAFA3BB14}">
      <dgm:prSet/>
      <dgm:spPr/>
      <dgm:t>
        <a:bodyPr/>
        <a:lstStyle/>
        <a:p>
          <a:endParaRPr lang="en-US"/>
        </a:p>
      </dgm:t>
    </dgm:pt>
    <dgm:pt modelId="{C8B43812-FF5D-43E1-A638-4EADF410361E}" type="pres">
      <dgm:prSet presAssocID="{6999AC95-83F3-4002-A050-B18104DF632B}" presName="linearFlow" presStyleCnt="0">
        <dgm:presLayoutVars>
          <dgm:dir/>
          <dgm:resizeHandles val="exact"/>
        </dgm:presLayoutVars>
      </dgm:prSet>
      <dgm:spPr/>
    </dgm:pt>
    <dgm:pt modelId="{A925ED20-18E7-4FA4-9091-E49E8785E25A}" type="pres">
      <dgm:prSet presAssocID="{55583DAB-AC32-4010-B3BF-1BF38044A1F1}" presName="composite" presStyleCnt="0"/>
      <dgm:spPr/>
    </dgm:pt>
    <dgm:pt modelId="{439151DB-650E-42C3-A407-31FD18D93F14}" type="pres">
      <dgm:prSet presAssocID="{55583DAB-AC32-4010-B3BF-1BF38044A1F1}" presName="imgShp" presStyleLbl="fgImgPlace1" presStyleIdx="0" presStyleCnt="5" custScaleX="280770" custScaleY="30320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1BC6164-1EE8-4ADB-8384-AF815A841A2A}" type="pres">
      <dgm:prSet presAssocID="{55583DAB-AC32-4010-B3BF-1BF38044A1F1}" presName="txShp" presStyleLbl="node1" presStyleIdx="0" presStyleCnt="5" custScaleY="1763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563460-05C9-4ABF-9B8B-EAB3AA798E0A}" type="pres">
      <dgm:prSet presAssocID="{E6005A24-BD37-46A7-AEB1-6296006FE3E6}" presName="spacing" presStyleCnt="0"/>
      <dgm:spPr/>
    </dgm:pt>
    <dgm:pt modelId="{1E0A8B5F-95FC-43E9-9144-9521692709BB}" type="pres">
      <dgm:prSet presAssocID="{8F5A7888-1D58-4E3F-9879-A6F001A0228F}" presName="composite" presStyleCnt="0"/>
      <dgm:spPr/>
    </dgm:pt>
    <dgm:pt modelId="{B0FF864C-4AA5-4E17-9D50-65A4BE7E1B28}" type="pres">
      <dgm:prSet presAssocID="{8F5A7888-1D58-4E3F-9879-A6F001A0228F}" presName="imgShp" presStyleLbl="fgImgPlace1" presStyleIdx="1" presStyleCnt="5" custScaleX="306411" custScaleY="311438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A4BB5EAC-7BF5-4F30-9CC9-D0366312EFE4}" type="pres">
      <dgm:prSet presAssocID="{8F5A7888-1D58-4E3F-9879-A6F001A0228F}" presName="txShp" presStyleLbl="node1" presStyleIdx="1" presStyleCnt="5" custScaleY="186544" custLinFactNeighborX="523" custLinFactNeighborY="-77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B91C9E-7E98-4D64-A6CF-022AAFA27542}" type="pres">
      <dgm:prSet presAssocID="{12FE8351-739D-4B83-B9A8-71ACF35A6102}" presName="spacing" presStyleCnt="0"/>
      <dgm:spPr/>
    </dgm:pt>
    <dgm:pt modelId="{5DCF8B39-081C-4937-A164-6DCE01830B7A}" type="pres">
      <dgm:prSet presAssocID="{AAA00FDC-61BB-452B-A291-517C11E13059}" presName="composite" presStyleCnt="0"/>
      <dgm:spPr/>
    </dgm:pt>
    <dgm:pt modelId="{B5733F2F-916D-4B3F-ABF7-6B0112E1AF1A}" type="pres">
      <dgm:prSet presAssocID="{AAA00FDC-61BB-452B-A291-517C11E13059}" presName="imgShp" presStyleLbl="fgImgPlace1" presStyleIdx="2" presStyleCnt="5" custScaleX="312128" custScaleY="368668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34802856-96E2-4F7E-B648-D9AFBD5D4BBF}" type="pres">
      <dgm:prSet presAssocID="{AAA00FDC-61BB-452B-A291-517C11E13059}" presName="txShp" presStyleLbl="node1" presStyleIdx="2" presStyleCnt="5" custScaleY="1402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A14CC4-151F-4661-9036-D14D1B1EC465}" type="pres">
      <dgm:prSet presAssocID="{FE4673EB-DD51-41BC-A40F-2451E75004E6}" presName="spacing" presStyleCnt="0"/>
      <dgm:spPr/>
    </dgm:pt>
    <dgm:pt modelId="{F838F837-D616-4FE4-A634-53315A01CAA8}" type="pres">
      <dgm:prSet presAssocID="{494E55FF-58C3-4FD7-9F19-E6AF5F4973F0}" presName="composite" presStyleCnt="0"/>
      <dgm:spPr/>
    </dgm:pt>
    <dgm:pt modelId="{8C3517B6-EBF5-4BCE-9575-6CD2BE094F54}" type="pres">
      <dgm:prSet presAssocID="{494E55FF-58C3-4FD7-9F19-E6AF5F4973F0}" presName="imgShp" presStyleLbl="fgImgPlace1" presStyleIdx="3" presStyleCnt="5" custScaleX="325979" custScaleY="356222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4DE88DA8-7D7B-4EE7-9AFC-DC46694AC4A8}" type="pres">
      <dgm:prSet presAssocID="{494E55FF-58C3-4FD7-9F19-E6AF5F4973F0}" presName="txShp" presStyleLbl="node1" presStyleIdx="3" presStyleCnt="5" custScaleY="1674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9D2976-32A7-4490-B640-8BB74059BE4B}" type="pres">
      <dgm:prSet presAssocID="{C3B0DDEE-7760-493C-B13B-FF1AD914A13B}" presName="spacing" presStyleCnt="0"/>
      <dgm:spPr/>
    </dgm:pt>
    <dgm:pt modelId="{2FA3B1C6-E6DC-44B4-9BA3-E0A3B0FDE027}" type="pres">
      <dgm:prSet presAssocID="{00915DFB-2E04-4B1C-8F4E-77D338B6D000}" presName="composite" presStyleCnt="0"/>
      <dgm:spPr/>
    </dgm:pt>
    <dgm:pt modelId="{365F8A86-E5DD-4611-84BD-A0A9979C174B}" type="pres">
      <dgm:prSet presAssocID="{00915DFB-2E04-4B1C-8F4E-77D338B6D000}" presName="imgShp" presStyleLbl="fgImgPlace1" presStyleIdx="4" presStyleCnt="5" custScaleX="307826" custScaleY="340238" custLinFactNeighborX="5188" custLinFactNeighborY="-3376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5F94748A-0AF1-4765-AE2B-BD3C4C37D7E8}" type="pres">
      <dgm:prSet presAssocID="{00915DFB-2E04-4B1C-8F4E-77D338B6D000}" presName="txShp" presStyleLbl="node1" presStyleIdx="4" presStyleCnt="5" custScaleY="206362" custLinFactNeighborX="-1012" custLinFactNeighborY="37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7D0E28-1DDF-4B1E-A0CF-510CAFA3BB14}" srcId="{6999AC95-83F3-4002-A050-B18104DF632B}" destId="{AAA00FDC-61BB-452B-A291-517C11E13059}" srcOrd="2" destOrd="0" parTransId="{27DB2F88-4CCD-4069-9914-98CB22CCC8B6}" sibTransId="{FE4673EB-DD51-41BC-A40F-2451E75004E6}"/>
    <dgm:cxn modelId="{F596A6BD-D223-4556-806B-4B18436597CA}" srcId="{6999AC95-83F3-4002-A050-B18104DF632B}" destId="{55583DAB-AC32-4010-B3BF-1BF38044A1F1}" srcOrd="0" destOrd="0" parTransId="{74D144E5-5390-4055-9B05-216D9C43512F}" sibTransId="{E6005A24-BD37-46A7-AEB1-6296006FE3E6}"/>
    <dgm:cxn modelId="{FCE61F56-FA0C-42F0-80BE-3C2139E011A2}" srcId="{6999AC95-83F3-4002-A050-B18104DF632B}" destId="{00915DFB-2E04-4B1C-8F4E-77D338B6D000}" srcOrd="4" destOrd="0" parTransId="{61AF1C21-3929-40AA-9403-7185241F600C}" sibTransId="{D78B7B3C-9FC7-4FC6-8C20-BE816656C4D2}"/>
    <dgm:cxn modelId="{B1EA0F58-199B-416F-9F60-4EE3226DB108}" srcId="{6999AC95-83F3-4002-A050-B18104DF632B}" destId="{494E55FF-58C3-4FD7-9F19-E6AF5F4973F0}" srcOrd="3" destOrd="0" parTransId="{DDC3B7DB-5B97-4E02-89EF-A342FC622652}" sibTransId="{C3B0DDEE-7760-493C-B13B-FF1AD914A13B}"/>
    <dgm:cxn modelId="{805CF856-23C6-4E87-B092-F31CDD0EAF1B}" type="presOf" srcId="{00915DFB-2E04-4B1C-8F4E-77D338B6D000}" destId="{5F94748A-0AF1-4765-AE2B-BD3C4C37D7E8}" srcOrd="0" destOrd="0" presId="urn:microsoft.com/office/officeart/2005/8/layout/vList3#1"/>
    <dgm:cxn modelId="{AC447106-FDFC-430F-A3A4-BEADA26681F8}" srcId="{6999AC95-83F3-4002-A050-B18104DF632B}" destId="{8F5A7888-1D58-4E3F-9879-A6F001A0228F}" srcOrd="1" destOrd="0" parTransId="{928244C4-919C-4496-A446-880757D3A10B}" sibTransId="{12FE8351-739D-4B83-B9A8-71ACF35A6102}"/>
    <dgm:cxn modelId="{9A287DB3-D132-430B-ADD8-FBC5E0AF93A5}" type="presOf" srcId="{8F5A7888-1D58-4E3F-9879-A6F001A0228F}" destId="{A4BB5EAC-7BF5-4F30-9CC9-D0366312EFE4}" srcOrd="0" destOrd="0" presId="urn:microsoft.com/office/officeart/2005/8/layout/vList3#1"/>
    <dgm:cxn modelId="{4F77EBAE-3BDB-4254-BE4B-9A3E8900AE19}" type="presOf" srcId="{494E55FF-58C3-4FD7-9F19-E6AF5F4973F0}" destId="{4DE88DA8-7D7B-4EE7-9AFC-DC46694AC4A8}" srcOrd="0" destOrd="0" presId="urn:microsoft.com/office/officeart/2005/8/layout/vList3#1"/>
    <dgm:cxn modelId="{2502DCA3-0DE7-490B-AE29-9913C467D1AF}" type="presOf" srcId="{55583DAB-AC32-4010-B3BF-1BF38044A1F1}" destId="{61BC6164-1EE8-4ADB-8384-AF815A841A2A}" srcOrd="0" destOrd="0" presId="urn:microsoft.com/office/officeart/2005/8/layout/vList3#1"/>
    <dgm:cxn modelId="{6E95986F-74F7-4590-B79A-A711AFD119D9}" type="presOf" srcId="{AAA00FDC-61BB-452B-A291-517C11E13059}" destId="{34802856-96E2-4F7E-B648-D9AFBD5D4BBF}" srcOrd="0" destOrd="0" presId="urn:microsoft.com/office/officeart/2005/8/layout/vList3#1"/>
    <dgm:cxn modelId="{D6119AE4-A1BF-47D7-80C6-366ED9AE5D67}" type="presOf" srcId="{6999AC95-83F3-4002-A050-B18104DF632B}" destId="{C8B43812-FF5D-43E1-A638-4EADF410361E}" srcOrd="0" destOrd="0" presId="urn:microsoft.com/office/officeart/2005/8/layout/vList3#1"/>
    <dgm:cxn modelId="{7819A00F-0C5B-4160-A173-9C3BAB2841EB}" type="presParOf" srcId="{C8B43812-FF5D-43E1-A638-4EADF410361E}" destId="{A925ED20-18E7-4FA4-9091-E49E8785E25A}" srcOrd="0" destOrd="0" presId="urn:microsoft.com/office/officeart/2005/8/layout/vList3#1"/>
    <dgm:cxn modelId="{146AF3EF-0C96-49E4-A6DF-3BEB65C840A5}" type="presParOf" srcId="{A925ED20-18E7-4FA4-9091-E49E8785E25A}" destId="{439151DB-650E-42C3-A407-31FD18D93F14}" srcOrd="0" destOrd="0" presId="urn:microsoft.com/office/officeart/2005/8/layout/vList3#1"/>
    <dgm:cxn modelId="{285D943D-FE8D-4BD4-9F77-D9349F1E6CBD}" type="presParOf" srcId="{A925ED20-18E7-4FA4-9091-E49E8785E25A}" destId="{61BC6164-1EE8-4ADB-8384-AF815A841A2A}" srcOrd="1" destOrd="0" presId="urn:microsoft.com/office/officeart/2005/8/layout/vList3#1"/>
    <dgm:cxn modelId="{440B4EC8-C3F8-45EE-9270-1683585E4F34}" type="presParOf" srcId="{C8B43812-FF5D-43E1-A638-4EADF410361E}" destId="{1C563460-05C9-4ABF-9B8B-EAB3AA798E0A}" srcOrd="1" destOrd="0" presId="urn:microsoft.com/office/officeart/2005/8/layout/vList3#1"/>
    <dgm:cxn modelId="{828578C3-ECD0-4DF3-891C-900BCFEB9483}" type="presParOf" srcId="{C8B43812-FF5D-43E1-A638-4EADF410361E}" destId="{1E0A8B5F-95FC-43E9-9144-9521692709BB}" srcOrd="2" destOrd="0" presId="urn:microsoft.com/office/officeart/2005/8/layout/vList3#1"/>
    <dgm:cxn modelId="{43386473-4652-473C-8C8C-DCC059648F33}" type="presParOf" srcId="{1E0A8B5F-95FC-43E9-9144-9521692709BB}" destId="{B0FF864C-4AA5-4E17-9D50-65A4BE7E1B28}" srcOrd="0" destOrd="0" presId="urn:microsoft.com/office/officeart/2005/8/layout/vList3#1"/>
    <dgm:cxn modelId="{C337A385-2913-4088-BCBA-15E0683B9051}" type="presParOf" srcId="{1E0A8B5F-95FC-43E9-9144-9521692709BB}" destId="{A4BB5EAC-7BF5-4F30-9CC9-D0366312EFE4}" srcOrd="1" destOrd="0" presId="urn:microsoft.com/office/officeart/2005/8/layout/vList3#1"/>
    <dgm:cxn modelId="{80A12EE7-DEDB-41B9-B9F2-BD36DF0AA0D7}" type="presParOf" srcId="{C8B43812-FF5D-43E1-A638-4EADF410361E}" destId="{B7B91C9E-7E98-4D64-A6CF-022AAFA27542}" srcOrd="3" destOrd="0" presId="urn:microsoft.com/office/officeart/2005/8/layout/vList3#1"/>
    <dgm:cxn modelId="{DF59AC44-45C1-4463-BE3D-976316D6F9E9}" type="presParOf" srcId="{C8B43812-FF5D-43E1-A638-4EADF410361E}" destId="{5DCF8B39-081C-4937-A164-6DCE01830B7A}" srcOrd="4" destOrd="0" presId="urn:microsoft.com/office/officeart/2005/8/layout/vList3#1"/>
    <dgm:cxn modelId="{3C36B742-1B9C-4554-82C7-2339CB20FFAB}" type="presParOf" srcId="{5DCF8B39-081C-4937-A164-6DCE01830B7A}" destId="{B5733F2F-916D-4B3F-ABF7-6B0112E1AF1A}" srcOrd="0" destOrd="0" presId="urn:microsoft.com/office/officeart/2005/8/layout/vList3#1"/>
    <dgm:cxn modelId="{22EFABB1-90D4-4E66-99C8-DC85A699B7BD}" type="presParOf" srcId="{5DCF8B39-081C-4937-A164-6DCE01830B7A}" destId="{34802856-96E2-4F7E-B648-D9AFBD5D4BBF}" srcOrd="1" destOrd="0" presId="urn:microsoft.com/office/officeart/2005/8/layout/vList3#1"/>
    <dgm:cxn modelId="{002D3298-F18C-4A26-B62E-99932DF12B3F}" type="presParOf" srcId="{C8B43812-FF5D-43E1-A638-4EADF410361E}" destId="{53A14CC4-151F-4661-9036-D14D1B1EC465}" srcOrd="5" destOrd="0" presId="urn:microsoft.com/office/officeart/2005/8/layout/vList3#1"/>
    <dgm:cxn modelId="{EF08B78E-EFF4-4F6B-9A01-386558827C38}" type="presParOf" srcId="{C8B43812-FF5D-43E1-A638-4EADF410361E}" destId="{F838F837-D616-4FE4-A634-53315A01CAA8}" srcOrd="6" destOrd="0" presId="urn:microsoft.com/office/officeart/2005/8/layout/vList3#1"/>
    <dgm:cxn modelId="{D54EB732-2FAA-473E-8721-329F4257FABB}" type="presParOf" srcId="{F838F837-D616-4FE4-A634-53315A01CAA8}" destId="{8C3517B6-EBF5-4BCE-9575-6CD2BE094F54}" srcOrd="0" destOrd="0" presId="urn:microsoft.com/office/officeart/2005/8/layout/vList3#1"/>
    <dgm:cxn modelId="{693BBADA-DF92-4F2E-9562-32ACB0E59EBB}" type="presParOf" srcId="{F838F837-D616-4FE4-A634-53315A01CAA8}" destId="{4DE88DA8-7D7B-4EE7-9AFC-DC46694AC4A8}" srcOrd="1" destOrd="0" presId="urn:microsoft.com/office/officeart/2005/8/layout/vList3#1"/>
    <dgm:cxn modelId="{16B09160-02E4-4D8C-8C16-5FE1495638F7}" type="presParOf" srcId="{C8B43812-FF5D-43E1-A638-4EADF410361E}" destId="{B29D2976-32A7-4490-B640-8BB74059BE4B}" srcOrd="7" destOrd="0" presId="urn:microsoft.com/office/officeart/2005/8/layout/vList3#1"/>
    <dgm:cxn modelId="{99E3FE52-D8B3-4B93-8B3D-B96D4801CC61}" type="presParOf" srcId="{C8B43812-FF5D-43E1-A638-4EADF410361E}" destId="{2FA3B1C6-E6DC-44B4-9BA3-E0A3B0FDE027}" srcOrd="8" destOrd="0" presId="urn:microsoft.com/office/officeart/2005/8/layout/vList3#1"/>
    <dgm:cxn modelId="{B51B963A-8B83-4086-B299-5CD0A7167B90}" type="presParOf" srcId="{2FA3B1C6-E6DC-44B4-9BA3-E0A3B0FDE027}" destId="{365F8A86-E5DD-4611-84BD-A0A9979C174B}" srcOrd="0" destOrd="0" presId="urn:microsoft.com/office/officeart/2005/8/layout/vList3#1"/>
    <dgm:cxn modelId="{8FD0D6D0-8D23-465B-80B6-BD0C33791699}" type="presParOf" srcId="{2FA3B1C6-E6DC-44B4-9BA3-E0A3B0FDE027}" destId="{5F94748A-0AF1-4765-AE2B-BD3C4C37D7E8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515876-C65D-4068-8992-42504EA6DEBE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4C7087-144F-4575-98B0-7D5CC92E84D4}">
      <dgm:prSet phldrT="[Text]" custT="1"/>
      <dgm:spPr/>
      <dgm:t>
        <a:bodyPr/>
        <a:lstStyle/>
        <a:p>
          <a:r>
            <a:rPr lang="fa-IR" sz="2800" dirty="0" smtClean="0">
              <a:cs typeface="B Titr" pitchFamily="2" charset="-78"/>
            </a:rPr>
            <a:t>وضعیت قسمت های مختلف بدن</a:t>
          </a:r>
          <a:endParaRPr lang="en-US" sz="2800" dirty="0">
            <a:cs typeface="B Titr" pitchFamily="2" charset="-78"/>
          </a:endParaRPr>
        </a:p>
      </dgm:t>
    </dgm:pt>
    <dgm:pt modelId="{087CB93C-403E-4177-B439-CA09DEEC1A5F}" type="parTrans" cxnId="{7AF21C06-9324-469E-BF00-4F38CA82A10F}">
      <dgm:prSet/>
      <dgm:spPr/>
      <dgm:t>
        <a:bodyPr/>
        <a:lstStyle/>
        <a:p>
          <a:endParaRPr lang="en-US"/>
        </a:p>
      </dgm:t>
    </dgm:pt>
    <dgm:pt modelId="{73BF711F-28CE-49DF-BFDD-AFACE5C5F108}" type="sibTrans" cxnId="{7AF21C06-9324-469E-BF00-4F38CA82A10F}">
      <dgm:prSet/>
      <dgm:spPr/>
      <dgm:t>
        <a:bodyPr/>
        <a:lstStyle/>
        <a:p>
          <a:endParaRPr lang="en-US"/>
        </a:p>
      </dgm:t>
    </dgm:pt>
    <dgm:pt modelId="{F254E6FA-4A06-4563-8E03-C71C05878E89}">
      <dgm:prSet phldrT="[Text]" custT="1"/>
      <dgm:spPr/>
      <dgm:t>
        <a:bodyPr/>
        <a:lstStyle/>
        <a:p>
          <a:r>
            <a:rPr lang="fa-IR" sz="1400" dirty="0" smtClean="0">
              <a:cs typeface="B Titr" pitchFamily="2" charset="-78"/>
            </a:rPr>
            <a:t>کیفوز بلند</a:t>
          </a:r>
          <a:endParaRPr lang="en-US" sz="1400" dirty="0">
            <a:cs typeface="B Titr" pitchFamily="2" charset="-78"/>
          </a:endParaRPr>
        </a:p>
      </dgm:t>
    </dgm:pt>
    <dgm:pt modelId="{A97287E5-4D7F-4E92-9D5B-A5B96DF7AE19}" type="parTrans" cxnId="{7B546CB8-511C-411E-9F35-2C464FC804B4}">
      <dgm:prSet/>
      <dgm:spPr/>
      <dgm:t>
        <a:bodyPr/>
        <a:lstStyle/>
        <a:p>
          <a:endParaRPr lang="en-US"/>
        </a:p>
      </dgm:t>
    </dgm:pt>
    <dgm:pt modelId="{B12FF9A2-B4A5-4982-86AF-FF46E30BE55C}" type="sibTrans" cxnId="{7B546CB8-511C-411E-9F35-2C464FC804B4}">
      <dgm:prSet/>
      <dgm:spPr/>
      <dgm:t>
        <a:bodyPr/>
        <a:lstStyle/>
        <a:p>
          <a:endParaRPr lang="en-US"/>
        </a:p>
      </dgm:t>
    </dgm:pt>
    <dgm:pt modelId="{1BF23EC3-875B-4C03-8BF7-1A3A7C5E3D56}">
      <dgm:prSet phldrT="[Text]" custT="1"/>
      <dgm:spPr/>
      <dgm:t>
        <a:bodyPr/>
        <a:lstStyle/>
        <a:p>
          <a:r>
            <a:rPr lang="fa-IR" sz="2800" dirty="0" smtClean="0">
              <a:cs typeface="B Titr" pitchFamily="2" charset="-78"/>
            </a:rPr>
            <a:t>بافت های طویل شده و ضعیف شده</a:t>
          </a:r>
          <a:endParaRPr lang="en-US" sz="2800" dirty="0">
            <a:cs typeface="B Titr" pitchFamily="2" charset="-78"/>
          </a:endParaRPr>
        </a:p>
      </dgm:t>
    </dgm:pt>
    <dgm:pt modelId="{7A5CEEE3-121D-4062-9E0D-88E95290C9B8}" type="parTrans" cxnId="{A6F0AECE-54A1-4AE7-BF11-6F65F6B7D23D}">
      <dgm:prSet/>
      <dgm:spPr/>
      <dgm:t>
        <a:bodyPr/>
        <a:lstStyle/>
        <a:p>
          <a:endParaRPr lang="en-US"/>
        </a:p>
      </dgm:t>
    </dgm:pt>
    <dgm:pt modelId="{045145C1-E2E9-4063-9BBA-2CC1C5F99D92}" type="sibTrans" cxnId="{A6F0AECE-54A1-4AE7-BF11-6F65F6B7D23D}">
      <dgm:prSet/>
      <dgm:spPr/>
      <dgm:t>
        <a:bodyPr/>
        <a:lstStyle/>
        <a:p>
          <a:endParaRPr lang="en-US"/>
        </a:p>
      </dgm:t>
    </dgm:pt>
    <dgm:pt modelId="{4827C435-EE04-4A00-89A0-03D1C760E3A9}">
      <dgm:prSet phldrT="[Text]"/>
      <dgm:spPr/>
      <dgm:t>
        <a:bodyPr/>
        <a:lstStyle/>
        <a:p>
          <a:r>
            <a:rPr lang="fa-IR" dirty="0" smtClean="0">
              <a:cs typeface="B Titr" pitchFamily="2" charset="-78"/>
            </a:rPr>
            <a:t>عضلات خم کننده ران یک پا</a:t>
          </a:r>
          <a:endParaRPr lang="en-US" dirty="0">
            <a:cs typeface="B Titr" pitchFamily="2" charset="-78"/>
          </a:endParaRPr>
        </a:p>
      </dgm:t>
    </dgm:pt>
    <dgm:pt modelId="{31898456-D74A-4327-ABB8-EB95C33D4597}" type="parTrans" cxnId="{FBFF0B9E-577B-41A1-92FB-79F3A28AFAB1}">
      <dgm:prSet/>
      <dgm:spPr/>
      <dgm:t>
        <a:bodyPr/>
        <a:lstStyle/>
        <a:p>
          <a:endParaRPr lang="en-US"/>
        </a:p>
      </dgm:t>
    </dgm:pt>
    <dgm:pt modelId="{8D673553-9A48-4EF7-AC69-05AC52370668}" type="sibTrans" cxnId="{FBFF0B9E-577B-41A1-92FB-79F3A28AFAB1}">
      <dgm:prSet/>
      <dgm:spPr/>
      <dgm:t>
        <a:bodyPr/>
        <a:lstStyle/>
        <a:p>
          <a:endParaRPr lang="en-US"/>
        </a:p>
      </dgm:t>
    </dgm:pt>
    <dgm:pt modelId="{2E389DC8-D25B-425A-B8AD-8599B2238B34}">
      <dgm:prSet phldrT="[Text]"/>
      <dgm:spPr/>
      <dgm:t>
        <a:bodyPr/>
        <a:lstStyle/>
        <a:p>
          <a:r>
            <a:rPr lang="fa-IR" dirty="0" smtClean="0">
              <a:cs typeface="B Titr" pitchFamily="2" charset="-78"/>
            </a:rPr>
            <a:t>عضلات مایل خارجی شکم</a:t>
          </a:r>
          <a:endParaRPr lang="en-US" dirty="0">
            <a:cs typeface="B Titr" pitchFamily="2" charset="-78"/>
          </a:endParaRPr>
        </a:p>
      </dgm:t>
    </dgm:pt>
    <dgm:pt modelId="{D98B56FC-9F8C-40B3-B990-8FA8962690B7}" type="parTrans" cxnId="{DC2EB5E9-0B31-4C50-9C4D-ED0F6DF9A505}">
      <dgm:prSet/>
      <dgm:spPr/>
      <dgm:t>
        <a:bodyPr/>
        <a:lstStyle/>
        <a:p>
          <a:endParaRPr lang="en-US"/>
        </a:p>
      </dgm:t>
    </dgm:pt>
    <dgm:pt modelId="{BA45DA87-0B3A-421A-A0EE-991762076A8D}" type="sibTrans" cxnId="{DC2EB5E9-0B31-4C50-9C4D-ED0F6DF9A505}">
      <dgm:prSet/>
      <dgm:spPr/>
      <dgm:t>
        <a:bodyPr/>
        <a:lstStyle/>
        <a:p>
          <a:endParaRPr lang="en-US"/>
        </a:p>
      </dgm:t>
    </dgm:pt>
    <dgm:pt modelId="{6BAC29AF-0E8B-41A3-A533-53FCCC4C3801}">
      <dgm:prSet phldrT="[Text]" custT="1"/>
      <dgm:spPr/>
      <dgm:t>
        <a:bodyPr/>
        <a:lstStyle/>
        <a:p>
          <a:r>
            <a:rPr lang="fa-IR" sz="2400" dirty="0" smtClean="0">
              <a:cs typeface="B Titr" pitchFamily="2" charset="-78"/>
            </a:rPr>
            <a:t>بافت های کوتاه شده</a:t>
          </a:r>
        </a:p>
        <a:p>
          <a:r>
            <a:rPr lang="fa-IR" sz="2400" dirty="0" smtClean="0">
              <a:cs typeface="B Titr" pitchFamily="2" charset="-78"/>
            </a:rPr>
            <a:t> و قوی</a:t>
          </a:r>
          <a:endParaRPr lang="en-US" sz="2400" dirty="0">
            <a:cs typeface="B Titr" pitchFamily="2" charset="-78"/>
          </a:endParaRPr>
        </a:p>
      </dgm:t>
    </dgm:pt>
    <dgm:pt modelId="{BE52E35F-5A8F-40B7-87F3-AFA72DF78CA2}" type="parTrans" cxnId="{3428E5EE-670F-4F2C-96E7-6B519584789E}">
      <dgm:prSet/>
      <dgm:spPr/>
      <dgm:t>
        <a:bodyPr/>
        <a:lstStyle/>
        <a:p>
          <a:endParaRPr lang="en-US"/>
        </a:p>
      </dgm:t>
    </dgm:pt>
    <dgm:pt modelId="{2C1F7322-864D-4C09-9033-4B61A7615A70}" type="sibTrans" cxnId="{3428E5EE-670F-4F2C-96E7-6B519584789E}">
      <dgm:prSet/>
      <dgm:spPr/>
      <dgm:t>
        <a:bodyPr/>
        <a:lstStyle/>
        <a:p>
          <a:endParaRPr lang="en-US"/>
        </a:p>
      </dgm:t>
    </dgm:pt>
    <dgm:pt modelId="{E44CD6E0-6B79-462B-92F6-DCCA8FFFF497}">
      <dgm:prSet phldrT="[Text]" custT="1"/>
      <dgm:spPr/>
      <dgm:t>
        <a:bodyPr/>
        <a:lstStyle/>
        <a:p>
          <a:r>
            <a:rPr lang="fa-IR" sz="1400" dirty="0" smtClean="0">
              <a:cs typeface="B Titr" pitchFamily="2" charset="-78"/>
            </a:rPr>
            <a:t>عضلات پشت ران</a:t>
          </a:r>
          <a:endParaRPr lang="en-US" sz="1600" dirty="0">
            <a:cs typeface="B Titr" pitchFamily="2" charset="-78"/>
          </a:endParaRPr>
        </a:p>
      </dgm:t>
    </dgm:pt>
    <dgm:pt modelId="{7328B623-0321-44B2-BB8D-F97DC8C812A8}" type="parTrans" cxnId="{EF8AE252-2E2E-4705-8D8C-C664FF8A1753}">
      <dgm:prSet/>
      <dgm:spPr/>
      <dgm:t>
        <a:bodyPr/>
        <a:lstStyle/>
        <a:p>
          <a:endParaRPr lang="en-US"/>
        </a:p>
      </dgm:t>
    </dgm:pt>
    <dgm:pt modelId="{EE40CC58-547E-4E15-9C16-1EAC562F8F29}" type="sibTrans" cxnId="{EF8AE252-2E2E-4705-8D8C-C664FF8A1753}">
      <dgm:prSet/>
      <dgm:spPr/>
      <dgm:t>
        <a:bodyPr/>
        <a:lstStyle/>
        <a:p>
          <a:endParaRPr lang="en-US"/>
        </a:p>
      </dgm:t>
    </dgm:pt>
    <dgm:pt modelId="{0341F719-64F1-45A7-A042-FB140A5886F0}">
      <dgm:prSet phldrT="[Text]" custT="1"/>
      <dgm:spPr/>
      <dgm:t>
        <a:bodyPr/>
        <a:lstStyle/>
        <a:p>
          <a:r>
            <a:rPr lang="fa-IR" sz="1400" dirty="0" smtClean="0">
              <a:cs typeface="B Titr" pitchFamily="2" charset="-78"/>
            </a:rPr>
            <a:t>عضلات مایل داخلی شکم</a:t>
          </a:r>
          <a:endParaRPr lang="en-US" sz="1400" dirty="0">
            <a:cs typeface="B Titr" pitchFamily="2" charset="-78"/>
          </a:endParaRPr>
        </a:p>
      </dgm:t>
    </dgm:pt>
    <dgm:pt modelId="{5CE02E85-76C3-4E53-AD11-290C48E85383}" type="parTrans" cxnId="{19D4EAB8-EEC9-4397-8ED1-D992CB73F2B7}">
      <dgm:prSet/>
      <dgm:spPr/>
      <dgm:t>
        <a:bodyPr/>
        <a:lstStyle/>
        <a:p>
          <a:endParaRPr lang="en-US"/>
        </a:p>
      </dgm:t>
    </dgm:pt>
    <dgm:pt modelId="{FA86C41A-0982-402D-B89C-772E50B6F764}" type="sibTrans" cxnId="{19D4EAB8-EEC9-4397-8ED1-D992CB73F2B7}">
      <dgm:prSet/>
      <dgm:spPr/>
      <dgm:t>
        <a:bodyPr/>
        <a:lstStyle/>
        <a:p>
          <a:endParaRPr lang="en-US"/>
        </a:p>
      </dgm:t>
    </dgm:pt>
    <dgm:pt modelId="{DE550795-D5BB-45F8-B947-784CA4CE7B18}">
      <dgm:prSet phldrT="[Text]" custT="1"/>
      <dgm:spPr/>
      <dgm:t>
        <a:bodyPr/>
        <a:lstStyle/>
        <a:p>
          <a:r>
            <a:rPr lang="fa-IR" sz="1400" dirty="0" smtClean="0">
              <a:cs typeface="B Titr" pitchFamily="2" charset="-78"/>
            </a:rPr>
            <a:t>واقع شدن لگن در سمت جلو</a:t>
          </a:r>
          <a:endParaRPr lang="en-US" sz="1400" dirty="0">
            <a:cs typeface="B Titr" pitchFamily="2" charset="-78"/>
          </a:endParaRPr>
        </a:p>
      </dgm:t>
    </dgm:pt>
    <dgm:pt modelId="{924EE6F8-FB6E-49E3-9DE8-441F03E73476}" type="parTrans" cxnId="{CF53B5AE-B822-4FC9-9B5D-B7A23AD0B588}">
      <dgm:prSet/>
      <dgm:spPr/>
      <dgm:t>
        <a:bodyPr/>
        <a:lstStyle/>
        <a:p>
          <a:endParaRPr lang="en-US"/>
        </a:p>
      </dgm:t>
    </dgm:pt>
    <dgm:pt modelId="{C45A4281-8D67-4368-9A86-25EB2ED20C59}" type="sibTrans" cxnId="{CF53B5AE-B822-4FC9-9B5D-B7A23AD0B588}">
      <dgm:prSet/>
      <dgm:spPr/>
      <dgm:t>
        <a:bodyPr/>
        <a:lstStyle/>
        <a:p>
          <a:endParaRPr lang="en-US"/>
        </a:p>
      </dgm:t>
    </dgm:pt>
    <dgm:pt modelId="{7EAF85E9-45F7-42B3-94C2-FA99265AC96D}">
      <dgm:prSet phldrT="[Text]" custT="1"/>
      <dgm:spPr/>
      <dgm:t>
        <a:bodyPr/>
        <a:lstStyle/>
        <a:p>
          <a:r>
            <a:rPr lang="fa-IR" sz="1400" dirty="0" smtClean="0">
              <a:cs typeface="B Titr" pitchFamily="2" charset="-78"/>
            </a:rPr>
            <a:t>قرار گرفتن مفاصل ران و زانو در وضعیت کاملا باز</a:t>
          </a:r>
          <a:endParaRPr lang="en-US" sz="1400" dirty="0">
            <a:cs typeface="B Titr" pitchFamily="2" charset="-78"/>
          </a:endParaRPr>
        </a:p>
      </dgm:t>
    </dgm:pt>
    <dgm:pt modelId="{86B9B2D6-D690-4C05-8FE9-F923F094CE2A}" type="parTrans" cxnId="{DF53CDAF-4D99-473F-9E3E-BD5143AA5D2B}">
      <dgm:prSet/>
      <dgm:spPr/>
      <dgm:t>
        <a:bodyPr/>
        <a:lstStyle/>
        <a:p>
          <a:endParaRPr lang="en-US"/>
        </a:p>
      </dgm:t>
    </dgm:pt>
    <dgm:pt modelId="{DA4435EC-647C-448E-B209-C6A9AE4F570C}" type="sibTrans" cxnId="{DF53CDAF-4D99-473F-9E3E-BD5143AA5D2B}">
      <dgm:prSet/>
      <dgm:spPr/>
      <dgm:t>
        <a:bodyPr/>
        <a:lstStyle/>
        <a:p>
          <a:endParaRPr lang="en-US"/>
        </a:p>
      </dgm:t>
    </dgm:pt>
    <dgm:pt modelId="{E0770867-EA47-40FA-AA0F-BB1137D943DD}">
      <dgm:prSet phldrT="[Text]" custT="1"/>
      <dgm:spPr/>
      <dgm:t>
        <a:bodyPr/>
        <a:lstStyle/>
        <a:p>
          <a:r>
            <a:rPr lang="fa-IR" sz="1400" dirty="0" smtClean="0">
              <a:cs typeface="B Titr" pitchFamily="2" charset="-78"/>
            </a:rPr>
            <a:t>حرکت مفصل ران از خط خلفی به سمت جلو</a:t>
          </a:r>
          <a:endParaRPr lang="en-US" sz="1400" dirty="0">
            <a:cs typeface="B Titr" pitchFamily="2" charset="-78"/>
          </a:endParaRPr>
        </a:p>
      </dgm:t>
    </dgm:pt>
    <dgm:pt modelId="{B77043CC-82B9-4C80-9969-AAA93A542927}" type="parTrans" cxnId="{D8381856-8B61-4127-BB7F-BFC5FBC1E162}">
      <dgm:prSet/>
      <dgm:spPr/>
      <dgm:t>
        <a:bodyPr/>
        <a:lstStyle/>
        <a:p>
          <a:endParaRPr lang="en-US"/>
        </a:p>
      </dgm:t>
    </dgm:pt>
    <dgm:pt modelId="{D6B59DC2-A20E-458B-B931-3FFF35DBFA6F}" type="sibTrans" cxnId="{D8381856-8B61-4127-BB7F-BFC5FBC1E162}">
      <dgm:prSet/>
      <dgm:spPr/>
      <dgm:t>
        <a:bodyPr/>
        <a:lstStyle/>
        <a:p>
          <a:endParaRPr lang="en-US"/>
        </a:p>
      </dgm:t>
    </dgm:pt>
    <dgm:pt modelId="{8111D23C-42D6-4CCD-85AE-6B03E68DC692}">
      <dgm:prSet phldrT="[Text]"/>
      <dgm:spPr/>
      <dgm:t>
        <a:bodyPr/>
        <a:lstStyle/>
        <a:p>
          <a:r>
            <a:rPr lang="fa-IR" dirty="0" smtClean="0">
              <a:cs typeface="B Titr" pitchFamily="2" charset="-78"/>
            </a:rPr>
            <a:t>بازکننده های قسمت فوقانی پشت</a:t>
          </a:r>
          <a:endParaRPr lang="en-US" dirty="0">
            <a:cs typeface="B Titr" pitchFamily="2" charset="-78"/>
          </a:endParaRPr>
        </a:p>
      </dgm:t>
    </dgm:pt>
    <dgm:pt modelId="{70D3295F-E65C-4EB7-BBD1-7E60958C1427}" type="parTrans" cxnId="{7FFB11B2-43E6-4D7F-847B-ABE85AFF889F}">
      <dgm:prSet/>
      <dgm:spPr/>
      <dgm:t>
        <a:bodyPr/>
        <a:lstStyle/>
        <a:p>
          <a:endParaRPr lang="en-US"/>
        </a:p>
      </dgm:t>
    </dgm:pt>
    <dgm:pt modelId="{6D3E32E8-17DA-41CE-B228-BCF5C312CD58}" type="sibTrans" cxnId="{7FFB11B2-43E6-4D7F-847B-ABE85AFF889F}">
      <dgm:prSet/>
      <dgm:spPr/>
      <dgm:t>
        <a:bodyPr/>
        <a:lstStyle/>
        <a:p>
          <a:endParaRPr lang="en-US"/>
        </a:p>
      </dgm:t>
    </dgm:pt>
    <dgm:pt modelId="{DD8CF0B8-A8F0-4514-B41D-7AAFE25452E0}">
      <dgm:prSet phldrT="[Text]"/>
      <dgm:spPr/>
      <dgm:t>
        <a:bodyPr/>
        <a:lstStyle/>
        <a:p>
          <a:r>
            <a:rPr lang="fa-IR" dirty="0" smtClean="0">
              <a:cs typeface="B Titr" pitchFamily="2" charset="-78"/>
            </a:rPr>
            <a:t>خم کننده های گردن</a:t>
          </a:r>
          <a:endParaRPr lang="en-US" dirty="0">
            <a:cs typeface="B Titr" pitchFamily="2" charset="-78"/>
          </a:endParaRPr>
        </a:p>
      </dgm:t>
    </dgm:pt>
    <dgm:pt modelId="{E2F29472-A4B5-4EC1-A33F-F681DF92C04F}" type="parTrans" cxnId="{CA163CE1-7B05-4275-B47E-855191B2420B}">
      <dgm:prSet/>
      <dgm:spPr/>
      <dgm:t>
        <a:bodyPr/>
        <a:lstStyle/>
        <a:p>
          <a:endParaRPr lang="en-US"/>
        </a:p>
      </dgm:t>
    </dgm:pt>
    <dgm:pt modelId="{9661D08C-6C15-4954-81E7-5F238FA95D1F}" type="sibTrans" cxnId="{CA163CE1-7B05-4275-B47E-855191B2420B}">
      <dgm:prSet/>
      <dgm:spPr/>
      <dgm:t>
        <a:bodyPr/>
        <a:lstStyle/>
        <a:p>
          <a:endParaRPr lang="en-US"/>
        </a:p>
      </dgm:t>
    </dgm:pt>
    <dgm:pt modelId="{8FE72E8D-C06B-4CAF-AF9E-E592F58E86DF}">
      <dgm:prSet phldrT="[Text]" custT="1"/>
      <dgm:spPr/>
      <dgm:t>
        <a:bodyPr/>
        <a:lstStyle/>
        <a:p>
          <a:r>
            <a:rPr lang="fa-IR" sz="1400" dirty="0" smtClean="0">
              <a:cs typeface="B Titr" pitchFamily="2" charset="-78"/>
            </a:rPr>
            <a:t>عضلات قسمت پایین پشت کوتاه می شوندولی قوی نمی شوند.</a:t>
          </a:r>
          <a:endParaRPr lang="en-US" sz="1400" dirty="0">
            <a:cs typeface="B Titr" pitchFamily="2" charset="-78"/>
          </a:endParaRPr>
        </a:p>
      </dgm:t>
    </dgm:pt>
    <dgm:pt modelId="{83A1EA6D-15A7-49EC-93F9-A86BDE4C5FF3}" type="parTrans" cxnId="{57886A83-C724-45EC-A1FE-0BB4123F93C9}">
      <dgm:prSet/>
      <dgm:spPr/>
      <dgm:t>
        <a:bodyPr/>
        <a:lstStyle/>
        <a:p>
          <a:endParaRPr lang="en-US"/>
        </a:p>
      </dgm:t>
    </dgm:pt>
    <dgm:pt modelId="{DDA1F027-4DC5-4EC6-8881-BCE09E39B0D9}" type="sibTrans" cxnId="{57886A83-C724-45EC-A1FE-0BB4123F93C9}">
      <dgm:prSet/>
      <dgm:spPr/>
      <dgm:t>
        <a:bodyPr/>
        <a:lstStyle/>
        <a:p>
          <a:endParaRPr lang="en-US"/>
        </a:p>
      </dgm:t>
    </dgm:pt>
    <dgm:pt modelId="{3F3794DB-2BD2-4E47-8E65-3175C43C9C16}">
      <dgm:prSet phldrT="[Text]" custT="1"/>
      <dgm:spPr/>
      <dgm:t>
        <a:bodyPr/>
        <a:lstStyle/>
        <a:p>
          <a:r>
            <a:rPr lang="fa-IR" sz="1400" dirty="0" smtClean="0">
              <a:cs typeface="B Titr" pitchFamily="2" charset="-78"/>
            </a:rPr>
            <a:t>کوتاه شدن نوار خاصره ای- درشت نئی در سمت ران </a:t>
          </a:r>
          <a:r>
            <a:rPr lang="fa-IR" sz="1200" dirty="0" smtClean="0">
              <a:cs typeface="B Titr" pitchFamily="2" charset="-78"/>
            </a:rPr>
            <a:t>کوتاه</a:t>
          </a:r>
          <a:endParaRPr lang="en-US" sz="1200" dirty="0">
            <a:cs typeface="B Titr" pitchFamily="2" charset="-78"/>
          </a:endParaRPr>
        </a:p>
      </dgm:t>
    </dgm:pt>
    <dgm:pt modelId="{CAE4883F-0F05-4462-BAF7-97F62EE93875}" type="parTrans" cxnId="{5AB37A07-4DA5-4FED-85E6-85A36D46C31E}">
      <dgm:prSet/>
      <dgm:spPr/>
      <dgm:t>
        <a:bodyPr/>
        <a:lstStyle/>
        <a:p>
          <a:endParaRPr lang="en-US"/>
        </a:p>
      </dgm:t>
    </dgm:pt>
    <dgm:pt modelId="{DF9D2540-49BA-4479-939D-00F3F64B308D}" type="sibTrans" cxnId="{5AB37A07-4DA5-4FED-85E6-85A36D46C31E}">
      <dgm:prSet/>
      <dgm:spPr/>
      <dgm:t>
        <a:bodyPr/>
        <a:lstStyle/>
        <a:p>
          <a:endParaRPr lang="en-US"/>
        </a:p>
      </dgm:t>
    </dgm:pt>
    <dgm:pt modelId="{DE624D72-4980-4112-B271-B48D1BC905C2}" type="pres">
      <dgm:prSet presAssocID="{1D515876-C65D-4068-8992-42504EA6DEB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1D4478-D053-4030-9C17-C11D4E89F59B}" type="pres">
      <dgm:prSet presAssocID="{8A4C7087-144F-4575-98B0-7D5CC92E84D4}" presName="circle1" presStyleLbl="node1" presStyleIdx="0" presStyleCnt="3"/>
      <dgm:spPr/>
    </dgm:pt>
    <dgm:pt modelId="{8B08E338-9BCE-4810-B219-F2D93B6AB582}" type="pres">
      <dgm:prSet presAssocID="{8A4C7087-144F-4575-98B0-7D5CC92E84D4}" presName="space" presStyleCnt="0"/>
      <dgm:spPr/>
    </dgm:pt>
    <dgm:pt modelId="{6AF39535-C428-4D4A-A27F-5BBD45CBEED6}" type="pres">
      <dgm:prSet presAssocID="{8A4C7087-144F-4575-98B0-7D5CC92E84D4}" presName="rect1" presStyleLbl="alignAcc1" presStyleIdx="0" presStyleCnt="3" custScaleX="111162"/>
      <dgm:spPr/>
      <dgm:t>
        <a:bodyPr/>
        <a:lstStyle/>
        <a:p>
          <a:endParaRPr lang="en-US"/>
        </a:p>
      </dgm:t>
    </dgm:pt>
    <dgm:pt modelId="{515B7D26-0758-401F-9816-7D6E8C2E7EFE}" type="pres">
      <dgm:prSet presAssocID="{1BF23EC3-875B-4C03-8BF7-1A3A7C5E3D56}" presName="vertSpace2" presStyleLbl="node1" presStyleIdx="0" presStyleCnt="3"/>
      <dgm:spPr/>
    </dgm:pt>
    <dgm:pt modelId="{AE06F328-2217-4CC9-A3E6-9A934F4EFA73}" type="pres">
      <dgm:prSet presAssocID="{1BF23EC3-875B-4C03-8BF7-1A3A7C5E3D56}" presName="circle2" presStyleLbl="node1" presStyleIdx="1" presStyleCnt="3"/>
      <dgm:spPr/>
    </dgm:pt>
    <dgm:pt modelId="{6552804A-F294-41D8-8DC2-421D104F6A95}" type="pres">
      <dgm:prSet presAssocID="{1BF23EC3-875B-4C03-8BF7-1A3A7C5E3D56}" presName="rect2" presStyleLbl="alignAcc1" presStyleIdx="1" presStyleCnt="3" custScaleX="111162" custScaleY="100000"/>
      <dgm:spPr/>
      <dgm:t>
        <a:bodyPr/>
        <a:lstStyle/>
        <a:p>
          <a:endParaRPr lang="en-US"/>
        </a:p>
      </dgm:t>
    </dgm:pt>
    <dgm:pt modelId="{40820605-7F20-4D96-A561-98FF07F72D24}" type="pres">
      <dgm:prSet presAssocID="{6BAC29AF-0E8B-41A3-A533-53FCCC4C3801}" presName="vertSpace3" presStyleLbl="node1" presStyleIdx="1" presStyleCnt="3"/>
      <dgm:spPr/>
    </dgm:pt>
    <dgm:pt modelId="{C5B7B166-9BB7-45E9-AF59-1B0333DAF6B3}" type="pres">
      <dgm:prSet presAssocID="{6BAC29AF-0E8B-41A3-A533-53FCCC4C3801}" presName="circle3" presStyleLbl="node1" presStyleIdx="2" presStyleCnt="3" custLinFactNeighborX="-2568" custLinFactNeighborY="15535"/>
      <dgm:spPr/>
    </dgm:pt>
    <dgm:pt modelId="{9D0CD1BF-B450-4303-AA28-6CE1B72414B7}" type="pres">
      <dgm:prSet presAssocID="{6BAC29AF-0E8B-41A3-A533-53FCCC4C3801}" presName="rect3" presStyleLbl="alignAcc1" presStyleIdx="2" presStyleCnt="3" custScaleX="110582" custScaleY="117593" custLinFactNeighborX="-290" custLinFactNeighborY="24331"/>
      <dgm:spPr/>
      <dgm:t>
        <a:bodyPr/>
        <a:lstStyle/>
        <a:p>
          <a:endParaRPr lang="en-US"/>
        </a:p>
      </dgm:t>
    </dgm:pt>
    <dgm:pt modelId="{68AA309B-9AB7-4B29-A1F7-8E73DAA53F8F}" type="pres">
      <dgm:prSet presAssocID="{8A4C7087-144F-4575-98B0-7D5CC92E84D4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00C983-27C1-44BC-89AF-A318FE16E38A}" type="pres">
      <dgm:prSet presAssocID="{8A4C7087-144F-4575-98B0-7D5CC92E84D4}" presName="rect1ChTx" presStyleLbl="alignAcc1" presStyleIdx="2" presStyleCnt="3" custScaleX="1230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9FFD23-D813-4E69-936A-E0B38558DCD6}" type="pres">
      <dgm:prSet presAssocID="{1BF23EC3-875B-4C03-8BF7-1A3A7C5E3D56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849D7-91F0-4452-A8DA-8D39817DF2D7}" type="pres">
      <dgm:prSet presAssocID="{1BF23EC3-875B-4C03-8BF7-1A3A7C5E3D56}" presName="rect2ChTx" presStyleLbl="alignAcc1" presStyleIdx="2" presStyleCnt="3" custScaleX="1089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6FACFD-026E-4A44-A2E7-D44FB0AA84CE}" type="pres">
      <dgm:prSet presAssocID="{6BAC29AF-0E8B-41A3-A533-53FCCC4C3801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0FA074-DCA5-4A97-9AC1-576432D1999D}" type="pres">
      <dgm:prSet presAssocID="{6BAC29AF-0E8B-41A3-A533-53FCCC4C3801}" presName="rect3ChTx" presStyleLbl="alignAcc1" presStyleIdx="2" presStyleCnt="3" custScaleX="114266" custLinFactNeighborX="-3500" custLinFactNeighborY="258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F0AECE-54A1-4AE7-BF11-6F65F6B7D23D}" srcId="{1D515876-C65D-4068-8992-42504EA6DEBE}" destId="{1BF23EC3-875B-4C03-8BF7-1A3A7C5E3D56}" srcOrd="1" destOrd="0" parTransId="{7A5CEEE3-121D-4062-9E0D-88E95290C9B8}" sibTransId="{045145C1-E2E9-4063-9BBA-2CC1C5F99D92}"/>
    <dgm:cxn modelId="{7B546CB8-511C-411E-9F35-2C464FC804B4}" srcId="{8A4C7087-144F-4575-98B0-7D5CC92E84D4}" destId="{F254E6FA-4A06-4563-8E03-C71C05878E89}" srcOrd="0" destOrd="0" parTransId="{A97287E5-4D7F-4E92-9D5B-A5B96DF7AE19}" sibTransId="{B12FF9A2-B4A5-4982-86AF-FF46E30BE55C}"/>
    <dgm:cxn modelId="{5AB37A07-4DA5-4FED-85E6-85A36D46C31E}" srcId="{6BAC29AF-0E8B-41A3-A533-53FCCC4C3801}" destId="{3F3794DB-2BD2-4E47-8E65-3175C43C9C16}" srcOrd="3" destOrd="0" parTransId="{CAE4883F-0F05-4462-BAF7-97F62EE93875}" sibTransId="{DF9D2540-49BA-4479-939D-00F3F64B308D}"/>
    <dgm:cxn modelId="{D29F5019-F90F-4B3B-86E5-FECB647A071E}" type="presOf" srcId="{8FE72E8D-C06B-4CAF-AF9E-E592F58E86DF}" destId="{870FA074-DCA5-4A97-9AC1-576432D1999D}" srcOrd="0" destOrd="2" presId="urn:microsoft.com/office/officeart/2005/8/layout/target3"/>
    <dgm:cxn modelId="{EF8AE252-2E2E-4705-8D8C-C664FF8A1753}" srcId="{6BAC29AF-0E8B-41A3-A533-53FCCC4C3801}" destId="{E44CD6E0-6B79-462B-92F6-DCCA8FFFF497}" srcOrd="0" destOrd="0" parTransId="{7328B623-0321-44B2-BB8D-F97DC8C812A8}" sibTransId="{EE40CC58-547E-4E15-9C16-1EAC562F8F29}"/>
    <dgm:cxn modelId="{1249A211-87F2-4BDF-84F7-58ED05464BC2}" type="presOf" srcId="{DE550795-D5BB-45F8-B947-784CA4CE7B18}" destId="{BD00C983-27C1-44BC-89AF-A318FE16E38A}" srcOrd="0" destOrd="1" presId="urn:microsoft.com/office/officeart/2005/8/layout/target3"/>
    <dgm:cxn modelId="{7FFB11B2-43E6-4D7F-847B-ABE85AFF889F}" srcId="{1BF23EC3-875B-4C03-8BF7-1A3A7C5E3D56}" destId="{8111D23C-42D6-4CCD-85AE-6B03E68DC692}" srcOrd="2" destOrd="0" parTransId="{70D3295F-E65C-4EB7-BBD1-7E60958C1427}" sibTransId="{6D3E32E8-17DA-41CE-B228-BCF5C312CD58}"/>
    <dgm:cxn modelId="{B943F15A-B179-4D64-B972-5B97833BACC5}" type="presOf" srcId="{3F3794DB-2BD2-4E47-8E65-3175C43C9C16}" destId="{870FA074-DCA5-4A97-9AC1-576432D1999D}" srcOrd="0" destOrd="3" presId="urn:microsoft.com/office/officeart/2005/8/layout/target3"/>
    <dgm:cxn modelId="{3428E5EE-670F-4F2C-96E7-6B519584789E}" srcId="{1D515876-C65D-4068-8992-42504EA6DEBE}" destId="{6BAC29AF-0E8B-41A3-A533-53FCCC4C3801}" srcOrd="2" destOrd="0" parTransId="{BE52E35F-5A8F-40B7-87F3-AFA72DF78CA2}" sibTransId="{2C1F7322-864D-4C09-9033-4B61A7615A70}"/>
    <dgm:cxn modelId="{58457DC2-A0B7-49CD-89E0-D63E39DE7305}" type="presOf" srcId="{E0770867-EA47-40FA-AA0F-BB1137D943DD}" destId="{BD00C983-27C1-44BC-89AF-A318FE16E38A}" srcOrd="0" destOrd="2" presId="urn:microsoft.com/office/officeart/2005/8/layout/target3"/>
    <dgm:cxn modelId="{5F474ACA-347C-4BB7-908E-C03A56DAA698}" type="presOf" srcId="{DD8CF0B8-A8F0-4514-B41D-7AAFE25452E0}" destId="{40C849D7-91F0-4452-A8DA-8D39817DF2D7}" srcOrd="0" destOrd="3" presId="urn:microsoft.com/office/officeart/2005/8/layout/target3"/>
    <dgm:cxn modelId="{DF53CDAF-4D99-473F-9E3E-BD5143AA5D2B}" srcId="{8A4C7087-144F-4575-98B0-7D5CC92E84D4}" destId="{7EAF85E9-45F7-42B3-94C2-FA99265AC96D}" srcOrd="3" destOrd="0" parTransId="{86B9B2D6-D690-4C05-8FE9-F923F094CE2A}" sibTransId="{DA4435EC-647C-448E-B209-C6A9AE4F570C}"/>
    <dgm:cxn modelId="{FE2F0EA7-1EC8-4376-9CCC-34966100A6FF}" type="presOf" srcId="{6BAC29AF-0E8B-41A3-A533-53FCCC4C3801}" destId="{9D0CD1BF-B450-4303-AA28-6CE1B72414B7}" srcOrd="0" destOrd="0" presId="urn:microsoft.com/office/officeart/2005/8/layout/target3"/>
    <dgm:cxn modelId="{366DC0AB-03DB-4CB7-8DAD-C9D741FDD9CC}" type="presOf" srcId="{1BF23EC3-875B-4C03-8BF7-1A3A7C5E3D56}" destId="{6552804A-F294-41D8-8DC2-421D104F6A95}" srcOrd="0" destOrd="0" presId="urn:microsoft.com/office/officeart/2005/8/layout/target3"/>
    <dgm:cxn modelId="{02B3D481-AD86-4ADA-B1D2-F5E47E496068}" type="presOf" srcId="{6BAC29AF-0E8B-41A3-A533-53FCCC4C3801}" destId="{C06FACFD-026E-4A44-A2E7-D44FB0AA84CE}" srcOrd="1" destOrd="0" presId="urn:microsoft.com/office/officeart/2005/8/layout/target3"/>
    <dgm:cxn modelId="{CA163CE1-7B05-4275-B47E-855191B2420B}" srcId="{1BF23EC3-875B-4C03-8BF7-1A3A7C5E3D56}" destId="{DD8CF0B8-A8F0-4514-B41D-7AAFE25452E0}" srcOrd="3" destOrd="0" parTransId="{E2F29472-A4B5-4EC1-A33F-F681DF92C04F}" sibTransId="{9661D08C-6C15-4954-81E7-5F238FA95D1F}"/>
    <dgm:cxn modelId="{440281C2-D486-406F-A949-6EC4400312CE}" type="presOf" srcId="{0341F719-64F1-45A7-A042-FB140A5886F0}" destId="{870FA074-DCA5-4A97-9AC1-576432D1999D}" srcOrd="0" destOrd="1" presId="urn:microsoft.com/office/officeart/2005/8/layout/target3"/>
    <dgm:cxn modelId="{DC2EB5E9-0B31-4C50-9C4D-ED0F6DF9A505}" srcId="{1BF23EC3-875B-4C03-8BF7-1A3A7C5E3D56}" destId="{2E389DC8-D25B-425A-B8AD-8599B2238B34}" srcOrd="1" destOrd="0" parTransId="{D98B56FC-9F8C-40B3-B990-8FA8962690B7}" sibTransId="{BA45DA87-0B3A-421A-A0EE-991762076A8D}"/>
    <dgm:cxn modelId="{D8381856-8B61-4127-BB7F-BFC5FBC1E162}" srcId="{8A4C7087-144F-4575-98B0-7D5CC92E84D4}" destId="{E0770867-EA47-40FA-AA0F-BB1137D943DD}" srcOrd="2" destOrd="0" parTransId="{B77043CC-82B9-4C80-9969-AAA93A542927}" sibTransId="{D6B59DC2-A20E-458B-B931-3FFF35DBFA6F}"/>
    <dgm:cxn modelId="{1CA29382-1D13-4933-970D-6AD9A0587BD0}" type="presOf" srcId="{8A4C7087-144F-4575-98B0-7D5CC92E84D4}" destId="{6AF39535-C428-4D4A-A27F-5BBD45CBEED6}" srcOrd="0" destOrd="0" presId="urn:microsoft.com/office/officeart/2005/8/layout/target3"/>
    <dgm:cxn modelId="{C9E814F6-E72E-4902-A26B-3A9ED0182E31}" type="presOf" srcId="{8A4C7087-144F-4575-98B0-7D5CC92E84D4}" destId="{68AA309B-9AB7-4B29-A1F7-8E73DAA53F8F}" srcOrd="1" destOrd="0" presId="urn:microsoft.com/office/officeart/2005/8/layout/target3"/>
    <dgm:cxn modelId="{D0F18E22-3515-404B-816E-43907C92A739}" type="presOf" srcId="{1D515876-C65D-4068-8992-42504EA6DEBE}" destId="{DE624D72-4980-4112-B271-B48D1BC905C2}" srcOrd="0" destOrd="0" presId="urn:microsoft.com/office/officeart/2005/8/layout/target3"/>
    <dgm:cxn modelId="{AC198524-7A4F-4236-9CC0-76D97E0F9C8B}" type="presOf" srcId="{7EAF85E9-45F7-42B3-94C2-FA99265AC96D}" destId="{BD00C983-27C1-44BC-89AF-A318FE16E38A}" srcOrd="0" destOrd="3" presId="urn:microsoft.com/office/officeart/2005/8/layout/target3"/>
    <dgm:cxn modelId="{CF53B5AE-B822-4FC9-9B5D-B7A23AD0B588}" srcId="{8A4C7087-144F-4575-98B0-7D5CC92E84D4}" destId="{DE550795-D5BB-45F8-B947-784CA4CE7B18}" srcOrd="1" destOrd="0" parTransId="{924EE6F8-FB6E-49E3-9DE8-441F03E73476}" sibTransId="{C45A4281-8D67-4368-9A86-25EB2ED20C59}"/>
    <dgm:cxn modelId="{19D4EAB8-EEC9-4397-8ED1-D992CB73F2B7}" srcId="{6BAC29AF-0E8B-41A3-A533-53FCCC4C3801}" destId="{0341F719-64F1-45A7-A042-FB140A5886F0}" srcOrd="1" destOrd="0" parTransId="{5CE02E85-76C3-4E53-AD11-290C48E85383}" sibTransId="{FA86C41A-0982-402D-B89C-772E50B6F764}"/>
    <dgm:cxn modelId="{006CA010-2C16-4221-97F3-F020D4565EEE}" type="presOf" srcId="{F254E6FA-4A06-4563-8E03-C71C05878E89}" destId="{BD00C983-27C1-44BC-89AF-A318FE16E38A}" srcOrd="0" destOrd="0" presId="urn:microsoft.com/office/officeart/2005/8/layout/target3"/>
    <dgm:cxn modelId="{FBFF0B9E-577B-41A1-92FB-79F3A28AFAB1}" srcId="{1BF23EC3-875B-4C03-8BF7-1A3A7C5E3D56}" destId="{4827C435-EE04-4A00-89A0-03D1C760E3A9}" srcOrd="0" destOrd="0" parTransId="{31898456-D74A-4327-ABB8-EB95C33D4597}" sibTransId="{8D673553-9A48-4EF7-AC69-05AC52370668}"/>
    <dgm:cxn modelId="{4FF95D1A-9419-4146-9687-5498A13C1B82}" type="presOf" srcId="{1BF23EC3-875B-4C03-8BF7-1A3A7C5E3D56}" destId="{C99FFD23-D813-4E69-936A-E0B38558DCD6}" srcOrd="1" destOrd="0" presId="urn:microsoft.com/office/officeart/2005/8/layout/target3"/>
    <dgm:cxn modelId="{0D49D979-8324-4BC5-A848-E0580B07B0E6}" type="presOf" srcId="{8111D23C-42D6-4CCD-85AE-6B03E68DC692}" destId="{40C849D7-91F0-4452-A8DA-8D39817DF2D7}" srcOrd="0" destOrd="2" presId="urn:microsoft.com/office/officeart/2005/8/layout/target3"/>
    <dgm:cxn modelId="{CFA5423A-380B-4019-809C-50A5C06ACB60}" type="presOf" srcId="{2E389DC8-D25B-425A-B8AD-8599B2238B34}" destId="{40C849D7-91F0-4452-A8DA-8D39817DF2D7}" srcOrd="0" destOrd="1" presId="urn:microsoft.com/office/officeart/2005/8/layout/target3"/>
    <dgm:cxn modelId="{57886A83-C724-45EC-A1FE-0BB4123F93C9}" srcId="{6BAC29AF-0E8B-41A3-A533-53FCCC4C3801}" destId="{8FE72E8D-C06B-4CAF-AF9E-E592F58E86DF}" srcOrd="2" destOrd="0" parTransId="{83A1EA6D-15A7-49EC-93F9-A86BDE4C5FF3}" sibTransId="{DDA1F027-4DC5-4EC6-8881-BCE09E39B0D9}"/>
    <dgm:cxn modelId="{7B772C35-C4FF-43C7-9122-B8D493871C2C}" type="presOf" srcId="{E44CD6E0-6B79-462B-92F6-DCCA8FFFF497}" destId="{870FA074-DCA5-4A97-9AC1-576432D1999D}" srcOrd="0" destOrd="0" presId="urn:microsoft.com/office/officeart/2005/8/layout/target3"/>
    <dgm:cxn modelId="{7AF21C06-9324-469E-BF00-4F38CA82A10F}" srcId="{1D515876-C65D-4068-8992-42504EA6DEBE}" destId="{8A4C7087-144F-4575-98B0-7D5CC92E84D4}" srcOrd="0" destOrd="0" parTransId="{087CB93C-403E-4177-B439-CA09DEEC1A5F}" sibTransId="{73BF711F-28CE-49DF-BFDD-AFACE5C5F108}"/>
    <dgm:cxn modelId="{44D645FD-5FFA-4F17-BFBB-CD210743B364}" type="presOf" srcId="{4827C435-EE04-4A00-89A0-03D1C760E3A9}" destId="{40C849D7-91F0-4452-A8DA-8D39817DF2D7}" srcOrd="0" destOrd="0" presId="urn:microsoft.com/office/officeart/2005/8/layout/target3"/>
    <dgm:cxn modelId="{6B812122-F83B-4E43-9B88-66BD915A6F9E}" type="presParOf" srcId="{DE624D72-4980-4112-B271-B48D1BC905C2}" destId="{491D4478-D053-4030-9C17-C11D4E89F59B}" srcOrd="0" destOrd="0" presId="urn:microsoft.com/office/officeart/2005/8/layout/target3"/>
    <dgm:cxn modelId="{98A6D7F8-4169-43DB-9CD4-D7221EF3E137}" type="presParOf" srcId="{DE624D72-4980-4112-B271-B48D1BC905C2}" destId="{8B08E338-9BCE-4810-B219-F2D93B6AB582}" srcOrd="1" destOrd="0" presId="urn:microsoft.com/office/officeart/2005/8/layout/target3"/>
    <dgm:cxn modelId="{E94294E9-150E-4323-BB4D-687582699104}" type="presParOf" srcId="{DE624D72-4980-4112-B271-B48D1BC905C2}" destId="{6AF39535-C428-4D4A-A27F-5BBD45CBEED6}" srcOrd="2" destOrd="0" presId="urn:microsoft.com/office/officeart/2005/8/layout/target3"/>
    <dgm:cxn modelId="{3F9AD88F-CE86-41CD-8575-D67A1851AA68}" type="presParOf" srcId="{DE624D72-4980-4112-B271-B48D1BC905C2}" destId="{515B7D26-0758-401F-9816-7D6E8C2E7EFE}" srcOrd="3" destOrd="0" presId="urn:microsoft.com/office/officeart/2005/8/layout/target3"/>
    <dgm:cxn modelId="{9202A22C-DAB4-4F8B-A20A-20E670DB60A1}" type="presParOf" srcId="{DE624D72-4980-4112-B271-B48D1BC905C2}" destId="{AE06F328-2217-4CC9-A3E6-9A934F4EFA73}" srcOrd="4" destOrd="0" presId="urn:microsoft.com/office/officeart/2005/8/layout/target3"/>
    <dgm:cxn modelId="{43915D2F-BF2C-4DEC-B321-D1D4D66A9753}" type="presParOf" srcId="{DE624D72-4980-4112-B271-B48D1BC905C2}" destId="{6552804A-F294-41D8-8DC2-421D104F6A95}" srcOrd="5" destOrd="0" presId="urn:microsoft.com/office/officeart/2005/8/layout/target3"/>
    <dgm:cxn modelId="{11E9B066-B085-4C6F-AAB6-66E94D7385B2}" type="presParOf" srcId="{DE624D72-4980-4112-B271-B48D1BC905C2}" destId="{40820605-7F20-4D96-A561-98FF07F72D24}" srcOrd="6" destOrd="0" presId="urn:microsoft.com/office/officeart/2005/8/layout/target3"/>
    <dgm:cxn modelId="{5EEEFB22-166B-44E1-B20A-F12E517FAAA0}" type="presParOf" srcId="{DE624D72-4980-4112-B271-B48D1BC905C2}" destId="{C5B7B166-9BB7-45E9-AF59-1B0333DAF6B3}" srcOrd="7" destOrd="0" presId="urn:microsoft.com/office/officeart/2005/8/layout/target3"/>
    <dgm:cxn modelId="{EC334601-5B84-47B8-888B-8755A3017B33}" type="presParOf" srcId="{DE624D72-4980-4112-B271-B48D1BC905C2}" destId="{9D0CD1BF-B450-4303-AA28-6CE1B72414B7}" srcOrd="8" destOrd="0" presId="urn:microsoft.com/office/officeart/2005/8/layout/target3"/>
    <dgm:cxn modelId="{16A82541-247D-44A3-90FB-F05DCF469884}" type="presParOf" srcId="{DE624D72-4980-4112-B271-B48D1BC905C2}" destId="{68AA309B-9AB7-4B29-A1F7-8E73DAA53F8F}" srcOrd="9" destOrd="0" presId="urn:microsoft.com/office/officeart/2005/8/layout/target3"/>
    <dgm:cxn modelId="{40B36D59-7418-418B-9793-CCAF542CB3F3}" type="presParOf" srcId="{DE624D72-4980-4112-B271-B48D1BC905C2}" destId="{BD00C983-27C1-44BC-89AF-A318FE16E38A}" srcOrd="10" destOrd="0" presId="urn:microsoft.com/office/officeart/2005/8/layout/target3"/>
    <dgm:cxn modelId="{5F9AFACA-4698-4C28-9C49-4762B73FB503}" type="presParOf" srcId="{DE624D72-4980-4112-B271-B48D1BC905C2}" destId="{C99FFD23-D813-4E69-936A-E0B38558DCD6}" srcOrd="11" destOrd="0" presId="urn:microsoft.com/office/officeart/2005/8/layout/target3"/>
    <dgm:cxn modelId="{BF0F2776-BEDC-47EC-8475-9112CC36762F}" type="presParOf" srcId="{DE624D72-4980-4112-B271-B48D1BC905C2}" destId="{40C849D7-91F0-4452-A8DA-8D39817DF2D7}" srcOrd="12" destOrd="0" presId="urn:microsoft.com/office/officeart/2005/8/layout/target3"/>
    <dgm:cxn modelId="{CFD6D6F9-F2CE-4353-A4CF-4274864BA176}" type="presParOf" srcId="{DE624D72-4980-4112-B271-B48D1BC905C2}" destId="{C06FACFD-026E-4A44-A2E7-D44FB0AA84CE}" srcOrd="13" destOrd="0" presId="urn:microsoft.com/office/officeart/2005/8/layout/target3"/>
    <dgm:cxn modelId="{9A661570-12E7-4147-AA8B-F8DA52808E13}" type="presParOf" srcId="{DE624D72-4980-4112-B271-B48D1BC905C2}" destId="{870FA074-DCA5-4A97-9AC1-576432D1999D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4424838-BE01-4FA8-8A8B-5B710D18872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08CAF05-54E1-4408-9E1D-4C4AC61CD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4838-BE01-4FA8-8A8B-5B710D18872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AF05-54E1-4408-9E1D-4C4AC61CD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4838-BE01-4FA8-8A8B-5B710D18872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AF05-54E1-4408-9E1D-4C4AC61CD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4424838-BE01-4FA8-8A8B-5B710D18872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AF05-54E1-4408-9E1D-4C4AC61CD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4424838-BE01-4FA8-8A8B-5B710D18872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08CAF05-54E1-4408-9E1D-4C4AC61CDC9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4424838-BE01-4FA8-8A8B-5B710D18872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08CAF05-54E1-4408-9E1D-4C4AC61CD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4424838-BE01-4FA8-8A8B-5B710D18872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08CAF05-54E1-4408-9E1D-4C4AC61CD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4838-BE01-4FA8-8A8B-5B710D18872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AF05-54E1-4408-9E1D-4C4AC61CD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4424838-BE01-4FA8-8A8B-5B710D18872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08CAF05-54E1-4408-9E1D-4C4AC61CD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4424838-BE01-4FA8-8A8B-5B710D18872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08CAF05-54E1-4408-9E1D-4C4AC61CD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4424838-BE01-4FA8-8A8B-5B710D18872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08CAF05-54E1-4408-9E1D-4C4AC61CD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4424838-BE01-4FA8-8A8B-5B710D18872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08CAF05-54E1-4408-9E1D-4C4AC61CD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پشت تابدار</a:t>
            </a:r>
            <a:br>
              <a:rPr lang="fa-IR" dirty="0" smtClean="0">
                <a:cs typeface="B Titr" pitchFamily="2" charset="-78"/>
              </a:rPr>
            </a:br>
            <a:r>
              <a:rPr lang="en-US" sz="3600" dirty="0" smtClean="0">
                <a:cs typeface="B Titr" pitchFamily="2" charset="-78"/>
              </a:rPr>
              <a:t> </a:t>
            </a:r>
            <a:r>
              <a:rPr lang="en-US" sz="4000" dirty="0" smtClean="0">
                <a:cs typeface="B Titr" pitchFamily="2" charset="-78"/>
              </a:rPr>
              <a:t>(sway back)</a:t>
            </a:r>
            <a:endParaRPr lang="en-US" sz="4000" dirty="0">
              <a:cs typeface="B Titr" pitchFamily="2" charset="-78"/>
            </a:endParaRPr>
          </a:p>
        </p:txBody>
      </p:sp>
      <p:pic>
        <p:nvPicPr>
          <p:cNvPr id="7" name="Picture 6" descr="http://www.varzeshdanesh.com/images/corrective/swayavarez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905000"/>
            <a:ext cx="3352800" cy="4495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7\Desktop\تابدار\796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838200"/>
            <a:ext cx="3657600" cy="2667000"/>
          </a:xfrm>
          <a:prstGeom prst="rect">
            <a:avLst/>
          </a:prstGeom>
          <a:noFill/>
        </p:spPr>
      </p:pic>
      <p:pic>
        <p:nvPicPr>
          <p:cNvPr id="5" name="Picture 3" descr="C:\Users\7\Desktop\تابدار\5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581400"/>
            <a:ext cx="37338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914400"/>
          </a:xfrm>
        </p:spPr>
        <p:txBody>
          <a:bodyPr>
            <a:norm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B Titr" pitchFamily="2" charset="-78"/>
              </a:rPr>
              <a:t>عوارض</a:t>
            </a:r>
            <a:endParaRPr lang="en-US" sz="3600" dirty="0">
              <a:solidFill>
                <a:srgbClr val="00206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8119872" cy="4953000"/>
          </a:xfrm>
        </p:spPr>
        <p:txBody>
          <a:bodyPr>
            <a:noAutofit/>
          </a:bodyPr>
          <a:lstStyle/>
          <a:p>
            <a:pPr algn="r" rtl="1">
              <a:buNone/>
            </a:pPr>
            <a:endParaRPr lang="en-US" sz="2800" dirty="0" smtClean="0">
              <a:cs typeface="B Zar" pitchFamily="2" charset="-78"/>
            </a:endParaRPr>
          </a:p>
          <a:p>
            <a:pPr algn="r" rtl="1"/>
            <a:r>
              <a:rPr lang="fa-IR" sz="2800" dirty="0" smtClean="0">
                <a:cs typeface="B Zar" pitchFamily="2" charset="-78"/>
              </a:rPr>
              <a:t>1-</a:t>
            </a:r>
            <a:r>
              <a:rPr lang="en-US" sz="2800" dirty="0" smtClean="0">
                <a:cs typeface="B Zar" pitchFamily="2" charset="-78"/>
              </a:rPr>
              <a:t> </a:t>
            </a:r>
            <a:r>
              <a:rPr lang="ar-SA" sz="2800" dirty="0" smtClean="0">
                <a:cs typeface="B Zar" pitchFamily="2" charset="-78"/>
              </a:rPr>
              <a:t>درد درناحیه کمر</a:t>
            </a:r>
            <a:endParaRPr lang="en-US" sz="2800" dirty="0" smtClean="0">
              <a:cs typeface="B Zar" pitchFamily="2" charset="-78"/>
            </a:endParaRPr>
          </a:p>
          <a:p>
            <a:pPr algn="r" rtl="1"/>
            <a:r>
              <a:rPr lang="fa-IR" sz="2800" dirty="0" smtClean="0">
                <a:cs typeface="B Zar" pitchFamily="2" charset="-78"/>
              </a:rPr>
              <a:t>2-</a:t>
            </a:r>
            <a:r>
              <a:rPr lang="en-US" sz="2800" dirty="0" smtClean="0">
                <a:cs typeface="B Zar" pitchFamily="2" charset="-78"/>
              </a:rPr>
              <a:t> </a:t>
            </a:r>
            <a:r>
              <a:rPr lang="ar-SA" sz="2800" dirty="0" smtClean="0">
                <a:cs typeface="B Zar" pitchFamily="2" charset="-78"/>
              </a:rPr>
              <a:t>خستگی زودرس</a:t>
            </a:r>
            <a:endParaRPr lang="en-US" sz="2800" dirty="0" smtClean="0">
              <a:cs typeface="B Zar" pitchFamily="2" charset="-78"/>
            </a:endParaRPr>
          </a:p>
          <a:p>
            <a:pPr algn="r" rtl="1"/>
            <a:r>
              <a:rPr lang="fa-IR" sz="2800" dirty="0" smtClean="0">
                <a:cs typeface="B Zar" pitchFamily="2" charset="-78"/>
              </a:rPr>
              <a:t>3-</a:t>
            </a:r>
            <a:r>
              <a:rPr lang="ar-SA" sz="2800" dirty="0" smtClean="0">
                <a:cs typeface="B Zar" pitchFamily="2" charset="-78"/>
              </a:rPr>
              <a:t>کاهش استقامت ستون فقرات</a:t>
            </a:r>
            <a:endParaRPr lang="en-US" sz="2800" dirty="0" smtClean="0">
              <a:cs typeface="B Zar" pitchFamily="2" charset="-78"/>
            </a:endParaRPr>
          </a:p>
          <a:p>
            <a:pPr algn="r" rtl="1"/>
            <a:r>
              <a:rPr lang="fa-IR" sz="2800" dirty="0" smtClean="0">
                <a:cs typeface="B Zar" pitchFamily="2" charset="-78"/>
              </a:rPr>
              <a:t>4-</a:t>
            </a:r>
            <a:r>
              <a:rPr lang="ar-SA" sz="2800" dirty="0" smtClean="0">
                <a:cs typeface="B Zar" pitchFamily="2" charset="-78"/>
              </a:rPr>
              <a:t>کوتاهی قد وظاهر ناخوشایند</a:t>
            </a:r>
            <a:endParaRPr lang="en-US" sz="2800" dirty="0" smtClean="0">
              <a:cs typeface="B Zar" pitchFamily="2" charset="-78"/>
            </a:endParaRPr>
          </a:p>
          <a:p>
            <a:pPr algn="r" rtl="1"/>
            <a:r>
              <a:rPr lang="fa-IR" sz="2800" dirty="0" smtClean="0">
                <a:cs typeface="B Zar" pitchFamily="2" charset="-78"/>
              </a:rPr>
              <a:t>5-</a:t>
            </a:r>
            <a:r>
              <a:rPr lang="ar-SA" sz="2800" dirty="0" smtClean="0">
                <a:cs typeface="B Zar" pitchFamily="2" charset="-78"/>
              </a:rPr>
              <a:t>کشش رباط خاصره ای-رانی،رباط طولی قدامی رباط طولی خلفی</a:t>
            </a:r>
            <a:endParaRPr lang="en-US" sz="2800" dirty="0" smtClean="0">
              <a:cs typeface="B Zar" pitchFamily="2" charset="-78"/>
            </a:endParaRPr>
          </a:p>
          <a:p>
            <a:pPr algn="r" rtl="1"/>
            <a:r>
              <a:rPr lang="ar-SA" sz="2800" dirty="0" smtClean="0">
                <a:cs typeface="B Zar" pitchFamily="2" charset="-78"/>
              </a:rPr>
              <a:t> </a:t>
            </a:r>
            <a:r>
              <a:rPr lang="fa-IR" sz="2800" dirty="0" smtClean="0">
                <a:cs typeface="B Zar" pitchFamily="2" charset="-78"/>
              </a:rPr>
              <a:t>6-</a:t>
            </a:r>
            <a:r>
              <a:rPr lang="ar-SA" sz="2800" dirty="0" smtClean="0">
                <a:cs typeface="B Zar" pitchFamily="2" charset="-78"/>
              </a:rPr>
              <a:t>.تنگ شدن سوراخ بین مهره ای در مهره های کمری پایینی</a:t>
            </a:r>
            <a:endParaRPr lang="en-US" sz="2800" dirty="0" smtClean="0">
              <a:cs typeface="B Zar" pitchFamily="2" charset="-78"/>
            </a:endParaRPr>
          </a:p>
          <a:p>
            <a:pPr algn="r" rtl="1">
              <a:buFont typeface="Wingdings" pitchFamily="2" charset="2"/>
              <a:buChar char="v"/>
            </a:pPr>
            <a:endParaRPr lang="fa-IR" sz="2800" dirty="0" smtClean="0">
              <a:cs typeface="B Zar" pitchFamily="2" charset="-78"/>
            </a:endParaRPr>
          </a:p>
          <a:p>
            <a:pPr algn="r" rtl="1">
              <a:buNone/>
            </a:pPr>
            <a:endParaRPr lang="en-US" sz="2800" dirty="0">
              <a:cs typeface="B Zar" pitchFamily="2" charset="-78"/>
            </a:endParaRPr>
          </a:p>
        </p:txBody>
      </p:sp>
      <p:pic>
        <p:nvPicPr>
          <p:cNvPr id="6" name="Picture 2" descr="C:\Users\7\Desktop\تابدار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4009292" cy="2743200"/>
          </a:xfrm>
          <a:prstGeom prst="rect">
            <a:avLst/>
          </a:prstGeom>
          <a:noFill/>
        </p:spPr>
      </p:pic>
      <p:pic>
        <p:nvPicPr>
          <p:cNvPr id="4098" name="Picture 2" descr="C:\Users\7\Desktop\تابدار\2355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95800"/>
            <a:ext cx="3048000" cy="2362200"/>
          </a:xfrm>
          <a:prstGeom prst="rect">
            <a:avLst/>
          </a:prstGeom>
          <a:noFill/>
        </p:spPr>
      </p:pic>
      <p:pic>
        <p:nvPicPr>
          <p:cNvPr id="8" name="Picture 4" descr="C:\Users\User\Pictures\1247244_25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58649" y="4495800"/>
            <a:ext cx="2885351" cy="2362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99306"/>
          </a:xfrm>
        </p:spPr>
        <p:txBody>
          <a:bodyPr/>
          <a:lstStyle/>
          <a:p>
            <a:pPr algn="r"/>
            <a:r>
              <a:rPr lang="fa-IR" sz="4000" dirty="0" smtClean="0">
                <a:solidFill>
                  <a:srgbClr val="002060"/>
                </a:solidFill>
                <a:cs typeface="B Titr" pitchFamily="2" charset="-78"/>
              </a:rPr>
              <a:t>عوارض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72000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 smtClean="0">
                <a:cs typeface="B Zar" pitchFamily="2" charset="-78"/>
              </a:rPr>
              <a:t> </a:t>
            </a:r>
            <a:r>
              <a:rPr lang="fa-IR" sz="3200" dirty="0" smtClean="0">
                <a:cs typeface="B Zar" pitchFamily="2" charset="-78"/>
              </a:rPr>
              <a:t>7-</a:t>
            </a:r>
            <a:r>
              <a:rPr lang="ar-SA" sz="3200" dirty="0" smtClean="0">
                <a:cs typeface="B Zar" pitchFamily="2" charset="-78"/>
              </a:rPr>
              <a:t>. عدم تعادل عضلانی</a:t>
            </a:r>
            <a:endParaRPr lang="en-US" sz="3200" dirty="0" smtClean="0">
              <a:cs typeface="B Zar" pitchFamily="2" charset="-78"/>
            </a:endParaRPr>
          </a:p>
          <a:p>
            <a:pPr algn="r" rtl="1"/>
            <a:r>
              <a:rPr lang="ar-SA" sz="3200" dirty="0" smtClean="0">
                <a:cs typeface="B Zar" pitchFamily="2" charset="-78"/>
              </a:rPr>
              <a:t> </a:t>
            </a:r>
            <a:r>
              <a:rPr lang="fa-IR" sz="3200" dirty="0" smtClean="0">
                <a:cs typeface="B Zar" pitchFamily="2" charset="-78"/>
              </a:rPr>
              <a:t>8-</a:t>
            </a:r>
            <a:r>
              <a:rPr lang="ar-SA" sz="3200" dirty="0" smtClean="0">
                <a:cs typeface="B Zar" pitchFamily="2" charset="-78"/>
              </a:rPr>
              <a:t>کوتاهی عضلات شکمی فوقانی، عضلات باز کننده ران و باز کننده کمری تحتانی و نیام مربوطه.</a:t>
            </a:r>
            <a:endParaRPr lang="en-US" sz="3200" dirty="0" smtClean="0">
              <a:cs typeface="B Zar" pitchFamily="2" charset="-78"/>
            </a:endParaRPr>
          </a:p>
          <a:p>
            <a:pPr algn="r" rtl="1"/>
            <a:r>
              <a:rPr lang="fa-IR" sz="3200" dirty="0" smtClean="0">
                <a:cs typeface="B Zar" pitchFamily="2" charset="-78"/>
              </a:rPr>
              <a:t>9-</a:t>
            </a:r>
            <a:r>
              <a:rPr lang="ar-SA" sz="3200" dirty="0" smtClean="0">
                <a:cs typeface="B Zar" pitchFamily="2" charset="-78"/>
              </a:rPr>
              <a:t> طویل و ضعیف شدن عضلات شکمی تحتانی و عضلات باز کننده پشت و عضلات خم کننده ران</a:t>
            </a:r>
            <a:endParaRPr lang="fa-IR" sz="3200" dirty="0" smtClean="0">
              <a:cs typeface="B Zar" pitchFamily="2" charset="-78"/>
            </a:endParaRPr>
          </a:p>
          <a:p>
            <a:pPr algn="r" rtl="1"/>
            <a:r>
              <a:rPr lang="fa-IR" sz="3200" dirty="0" smtClean="0">
                <a:cs typeface="B Zar" pitchFamily="2" charset="-78"/>
              </a:rPr>
              <a:t>10-تیلت خلفی لگن</a:t>
            </a:r>
          </a:p>
          <a:p>
            <a:pPr algn="r" rtl="1"/>
            <a:r>
              <a:rPr lang="fa-IR" sz="3200" dirty="0" smtClean="0">
                <a:cs typeface="B Zar" pitchFamily="2" charset="-78"/>
              </a:rPr>
              <a:t>11-کاهش اتساع قفسه سینه</a:t>
            </a:r>
          </a:p>
          <a:p>
            <a:pPr algn="r" rtl="1"/>
            <a:r>
              <a:rPr lang="fa-IR" sz="3200" dirty="0" smtClean="0">
                <a:cs typeface="B Zar" pitchFamily="2" charset="-78"/>
              </a:rPr>
              <a:t>12-افتادگی احشا داخل شکم به جلو</a:t>
            </a:r>
            <a:r>
              <a:rPr lang="en-US" sz="3200" dirty="0" smtClean="0">
                <a:cs typeface="B Zar" pitchFamily="2" charset="-78"/>
              </a:rPr>
              <a:t>.</a:t>
            </a:r>
          </a:p>
          <a:p>
            <a:endParaRPr lang="en-US" dirty="0">
              <a:cs typeface="B Zar" pitchFamily="2" charset="-78"/>
            </a:endParaRPr>
          </a:p>
        </p:txBody>
      </p:sp>
      <p:pic>
        <p:nvPicPr>
          <p:cNvPr id="5" name="Picture 4" descr="http://www.varzeshdanesh.com/images/corrective/swayavarez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05200"/>
            <a:ext cx="2971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1180306"/>
          </a:xfrm>
        </p:spPr>
        <p:txBody>
          <a:bodyPr>
            <a:noAutofit/>
          </a:bodyPr>
          <a:lstStyle/>
          <a:p>
            <a:r>
              <a:rPr lang="ar-SA" sz="3200" dirty="0" smtClean="0">
                <a:cs typeface="B Titr" pitchFamily="2" charset="-78"/>
              </a:rPr>
              <a:t>به فرد داراي پشت تابدار حرکات زیر توصیه می شود</a:t>
            </a:r>
            <a:r>
              <a:rPr lang="fa-IR" sz="3200" dirty="0" smtClean="0">
                <a:cs typeface="B Titr" pitchFamily="2" charset="-78"/>
              </a:rPr>
              <a:t>:</a:t>
            </a:r>
            <a:endParaRPr lang="en-US" sz="32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8991600" cy="4572000"/>
          </a:xfrm>
        </p:spPr>
        <p:txBody>
          <a:bodyPr>
            <a:normAutofit/>
          </a:bodyPr>
          <a:lstStyle/>
          <a:p>
            <a:pPr algn="r" rtl="1"/>
            <a:r>
              <a:rPr lang="en-US" dirty="0" smtClean="0"/>
              <a:t>-</a:t>
            </a:r>
            <a:r>
              <a:rPr lang="en-US" sz="2600" dirty="0" smtClean="0">
                <a:cs typeface="B Zar" pitchFamily="2" charset="-78"/>
              </a:rPr>
              <a:t>1 </a:t>
            </a:r>
            <a:r>
              <a:rPr lang="ar-SA" sz="2600" dirty="0" smtClean="0">
                <a:cs typeface="B Zar" pitchFamily="2" charset="-78"/>
              </a:rPr>
              <a:t>درکناردیوار به پشت ایستاده وخود را مماس بادیوار نگه دارید</a:t>
            </a:r>
            <a:r>
              <a:rPr lang="en-US" sz="2600" dirty="0" smtClean="0">
                <a:cs typeface="B Zar" pitchFamily="2" charset="-78"/>
              </a:rPr>
              <a:t>.</a:t>
            </a:r>
          </a:p>
          <a:p>
            <a:pPr algn="r" rtl="1"/>
            <a:r>
              <a:rPr lang="en-US" sz="2600" dirty="0" smtClean="0">
                <a:cs typeface="B Zar" pitchFamily="2" charset="-78"/>
              </a:rPr>
              <a:t>-2 </a:t>
            </a:r>
            <a:r>
              <a:rPr lang="ar-SA" sz="2600" dirty="0" smtClean="0">
                <a:cs typeface="B Zar" pitchFamily="2" charset="-78"/>
              </a:rPr>
              <a:t>وضعیت طبیعی به</a:t>
            </a:r>
            <a:r>
              <a:rPr lang="fa-IR" sz="2600" dirty="0" smtClean="0">
                <a:cs typeface="B Zar" pitchFamily="2" charset="-78"/>
              </a:rPr>
              <a:t> </a:t>
            </a:r>
            <a:r>
              <a:rPr lang="ar-SA" sz="2600" dirty="0" smtClean="0">
                <a:cs typeface="B Zar" pitchFamily="2" charset="-78"/>
              </a:rPr>
              <a:t>قامت خود بدهید</a:t>
            </a:r>
            <a:r>
              <a:rPr lang="fa-IR" sz="2600" dirty="0" smtClean="0">
                <a:cs typeface="B Zar" pitchFamily="2" charset="-78"/>
              </a:rPr>
              <a:t>(</a:t>
            </a:r>
            <a:r>
              <a:rPr lang="en-US" sz="2600" dirty="0" smtClean="0">
                <a:cs typeface="B Zar" pitchFamily="2" charset="-78"/>
              </a:rPr>
              <a:t> </a:t>
            </a:r>
            <a:r>
              <a:rPr lang="ar-SA" sz="2600" dirty="0" smtClean="0">
                <a:cs typeface="B Zar" pitchFamily="2" charset="-78"/>
              </a:rPr>
              <a:t>درحالتهاي نشستن ، ایستادن وخوابیدن</a:t>
            </a:r>
            <a:r>
              <a:rPr lang="fa-IR" sz="2600" dirty="0" smtClean="0">
                <a:cs typeface="B Zar" pitchFamily="2" charset="-78"/>
              </a:rPr>
              <a:t>)</a:t>
            </a:r>
            <a:endParaRPr lang="en-US" sz="2600" dirty="0" smtClean="0">
              <a:cs typeface="B Zar" pitchFamily="2" charset="-78"/>
            </a:endParaRPr>
          </a:p>
          <a:p>
            <a:pPr algn="r" rtl="1"/>
            <a:r>
              <a:rPr lang="en-US" sz="2600" dirty="0" smtClean="0">
                <a:cs typeface="B Zar" pitchFamily="2" charset="-78"/>
              </a:rPr>
              <a:t>-3 </a:t>
            </a:r>
            <a:r>
              <a:rPr lang="ar-SA" sz="2600" dirty="0" smtClean="0">
                <a:cs typeface="B Zar" pitchFamily="2" charset="-78"/>
              </a:rPr>
              <a:t>عادات غلط را اصلاح کرده و وضعیتهاي صحیح ایجاد کنید</a:t>
            </a:r>
            <a:r>
              <a:rPr lang="en-US" sz="2600" dirty="0" smtClean="0">
                <a:cs typeface="B Zar" pitchFamily="2" charset="-78"/>
              </a:rPr>
              <a:t>.</a:t>
            </a:r>
          </a:p>
          <a:p>
            <a:pPr algn="r" rtl="1"/>
            <a:r>
              <a:rPr lang="en-US" sz="2600" dirty="0" smtClean="0">
                <a:cs typeface="B Zar" pitchFamily="2" charset="-78"/>
              </a:rPr>
              <a:t>-4 </a:t>
            </a:r>
            <a:r>
              <a:rPr lang="ar-SA" sz="2600" dirty="0" smtClean="0">
                <a:cs typeface="B Zar" pitchFamily="2" charset="-78"/>
              </a:rPr>
              <a:t>ازمیله بارفیکس آویزان شوید</a:t>
            </a:r>
            <a:r>
              <a:rPr lang="en-US" sz="2600" dirty="0" smtClean="0">
                <a:cs typeface="B Zar" pitchFamily="2" charset="-78"/>
              </a:rPr>
              <a:t> </a:t>
            </a:r>
            <a:r>
              <a:rPr lang="fa-IR" sz="2600" dirty="0" smtClean="0">
                <a:cs typeface="B Zar" pitchFamily="2" charset="-78"/>
              </a:rPr>
              <a:t>(</a:t>
            </a:r>
            <a:r>
              <a:rPr lang="en-US" sz="2600" dirty="0" smtClean="0">
                <a:cs typeface="B Zar" pitchFamily="2" charset="-78"/>
              </a:rPr>
              <a:t> </a:t>
            </a:r>
            <a:r>
              <a:rPr lang="ar-SA" sz="2600" dirty="0" smtClean="0">
                <a:cs typeface="B Zar" pitchFamily="2" charset="-78"/>
              </a:rPr>
              <a:t>مربی راستاي طبیعی بدن را ایجاد کند</a:t>
            </a:r>
            <a:r>
              <a:rPr lang="fa-IR" sz="2600" dirty="0" smtClean="0">
                <a:cs typeface="B Zar" pitchFamily="2" charset="-78"/>
              </a:rPr>
              <a:t>)</a:t>
            </a:r>
            <a:endParaRPr lang="en-US" sz="2600" dirty="0" smtClean="0">
              <a:cs typeface="B Zar" pitchFamily="2" charset="-78"/>
            </a:endParaRPr>
          </a:p>
          <a:p>
            <a:pPr algn="r" rtl="1"/>
            <a:r>
              <a:rPr lang="en-US" sz="2600" dirty="0" smtClean="0">
                <a:cs typeface="B Zar" pitchFamily="2" charset="-78"/>
              </a:rPr>
              <a:t>-5 </a:t>
            </a:r>
            <a:r>
              <a:rPr lang="ar-SA" sz="2600" dirty="0" smtClean="0">
                <a:cs typeface="B Zar" pitchFamily="2" charset="-78"/>
              </a:rPr>
              <a:t>به روي شکم خوابیده، سر را به یک طرف چرخانده دستها را کاملا</a:t>
            </a:r>
            <a:r>
              <a:rPr lang="en-US" sz="2600" dirty="0" smtClean="0">
                <a:cs typeface="B Zar" pitchFamily="2" charset="-78"/>
              </a:rPr>
              <a:t>" </a:t>
            </a:r>
            <a:r>
              <a:rPr lang="ar-SA" sz="2600" dirty="0" smtClean="0">
                <a:cs typeface="B Zar" pitchFamily="2" charset="-78"/>
              </a:rPr>
              <a:t>بازکرده وتاآنجا که ممکن است</a:t>
            </a:r>
            <a:r>
              <a:rPr lang="fa-IR" sz="2600" dirty="0" smtClean="0">
                <a:cs typeface="B Zar" pitchFamily="2" charset="-78"/>
              </a:rPr>
              <a:t> </a:t>
            </a:r>
            <a:r>
              <a:rPr lang="ar-SA" sz="2600" dirty="0" smtClean="0">
                <a:cs typeface="B Zar" pitchFamily="2" charset="-78"/>
              </a:rPr>
              <a:t>عضلات کوتاه شده را بکشید</a:t>
            </a:r>
            <a:r>
              <a:rPr lang="en-US" sz="2600" dirty="0" smtClean="0">
                <a:cs typeface="B Zar" pitchFamily="2" charset="-78"/>
              </a:rPr>
              <a:t>.</a:t>
            </a:r>
          </a:p>
          <a:p>
            <a:pPr algn="r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</p:spPr>
        <p:txBody>
          <a:bodyPr/>
          <a:lstStyle/>
          <a:p>
            <a:pPr algn="ctr"/>
            <a:r>
              <a:rPr lang="ar-SA" b="1" dirty="0" smtClean="0">
                <a:cs typeface="B Titr" pitchFamily="2" charset="-78"/>
              </a:rPr>
              <a:t>حرکات اصلاحی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30808"/>
          </a:xfrm>
        </p:spPr>
        <p:txBody>
          <a:bodyPr/>
          <a:lstStyle/>
          <a:p>
            <a:pPr algn="r">
              <a:buNone/>
            </a:pPr>
            <a:r>
              <a:rPr lang="fa-IR" dirty="0" smtClean="0">
                <a:cs typeface="B Zar" pitchFamily="2" charset="-78"/>
              </a:rPr>
              <a:t>1-ایستادن کنار دیوار : فرد کنار دیوار می ایستد، عضلات شکم را سفت می کند.ناحیه پشتی را به حالت صاف در می آورد و طول قد خود را افزایش می دهد</a:t>
            </a:r>
          </a:p>
          <a:p>
            <a:pPr algn="r">
              <a:buNone/>
            </a:pPr>
            <a:endParaRPr lang="fa-IR" dirty="0" smtClean="0">
              <a:cs typeface="B Zar" pitchFamily="2" charset="-78"/>
            </a:endParaRPr>
          </a:p>
          <a:p>
            <a:pPr algn="r">
              <a:buNone/>
            </a:pPr>
            <a:r>
              <a:rPr lang="fa-IR" dirty="0" smtClean="0">
                <a:cs typeface="B Zar" pitchFamily="2" charset="-78"/>
              </a:rPr>
              <a:t>2- طاقباز روی زمین خوابیده سعی کنید دست و پای مخالف را در جهت مخالف روی زمین به کشش و حرکت در آورید.</a:t>
            </a:r>
          </a:p>
        </p:txBody>
      </p:sp>
      <p:pic>
        <p:nvPicPr>
          <p:cNvPr id="1026" name="Picture 2" descr="C:\Users\7\Desktop\CAM00197.jpg"/>
          <p:cNvPicPr>
            <a:picLocks noChangeAspect="1" noChangeArrowheads="1"/>
          </p:cNvPicPr>
          <p:nvPr/>
        </p:nvPicPr>
        <p:blipFill>
          <a:blip r:embed="rId2" cstate="print"/>
          <a:srcRect l="3574" t="37500" r="3509" b="4167"/>
          <a:stretch>
            <a:fillRect/>
          </a:stretch>
        </p:blipFill>
        <p:spPr bwMode="auto">
          <a:xfrm>
            <a:off x="2667000" y="4724400"/>
            <a:ext cx="3962400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</p:spPr>
        <p:txBody>
          <a:bodyPr/>
          <a:lstStyle/>
          <a:p>
            <a:pPr algn="ctr"/>
            <a:r>
              <a:rPr lang="ar-SA" b="1" dirty="0" smtClean="0">
                <a:cs typeface="B Titr" pitchFamily="2" charset="-78"/>
              </a:rPr>
              <a:t>حرکات اصلاحی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30808"/>
          </a:xfrm>
        </p:spPr>
        <p:txBody>
          <a:bodyPr/>
          <a:lstStyle/>
          <a:p>
            <a:pPr algn="r">
              <a:buNone/>
            </a:pPr>
            <a:r>
              <a:rPr lang="fa-IR" dirty="0" smtClean="0">
                <a:cs typeface="B Zar" pitchFamily="2" charset="-78"/>
              </a:rPr>
              <a:t>3- روی چهارپایه پشت به دیوار نشسته سعی کند بالا تنه را به طرف بالا بکشد، زانوها 20- 30 سانت از هم فاصله دارند و بالا تنه در زمان کشش کاملا به دیوار چسبیده است، از فشار دست بروی چهارپایه برای کشش بدن به بالا می توان استفاده کرد.</a:t>
            </a:r>
            <a:endParaRPr lang="en-US" dirty="0">
              <a:cs typeface="B Zar" pitchFamily="2" charset="-78"/>
            </a:endParaRPr>
          </a:p>
        </p:txBody>
      </p:sp>
      <p:pic>
        <p:nvPicPr>
          <p:cNvPr id="2050" name="Picture 2" descr="C:\Users\7\Desktop\343.jpg"/>
          <p:cNvPicPr>
            <a:picLocks noChangeAspect="1" noChangeArrowheads="1"/>
          </p:cNvPicPr>
          <p:nvPr/>
        </p:nvPicPr>
        <p:blipFill>
          <a:blip r:embed="rId2" cstate="print"/>
          <a:srcRect l="24528" t="5000" r="33019" b="2273"/>
          <a:stretch>
            <a:fillRect/>
          </a:stretch>
        </p:blipFill>
        <p:spPr bwMode="auto">
          <a:xfrm>
            <a:off x="0" y="3505200"/>
            <a:ext cx="32004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</p:spPr>
        <p:txBody>
          <a:bodyPr/>
          <a:lstStyle/>
          <a:p>
            <a:pPr algn="ctr"/>
            <a:r>
              <a:rPr lang="ar-SA" b="1" dirty="0" smtClean="0">
                <a:cs typeface="B Titr" pitchFamily="2" charset="-78"/>
              </a:rPr>
              <a:t>حرکات اصلاحی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>
                <a:cs typeface="B Zar" pitchFamily="2" charset="-78"/>
              </a:rPr>
              <a:t>4- به پهلو در کنار دیوار ایستاده، </a:t>
            </a:r>
          </a:p>
          <a:p>
            <a:pPr algn="r">
              <a:buNone/>
            </a:pPr>
            <a:r>
              <a:rPr lang="fa-IR" dirty="0" smtClean="0">
                <a:cs typeface="B Zar" pitchFamily="2" charset="-78"/>
              </a:rPr>
              <a:t>دستی را که کنار دیوار است کشیده به </a:t>
            </a:r>
          </a:p>
          <a:p>
            <a:pPr algn="r">
              <a:buNone/>
            </a:pPr>
            <a:r>
              <a:rPr lang="fa-IR" dirty="0" smtClean="0">
                <a:cs typeface="B Zar" pitchFamily="2" charset="-78"/>
              </a:rPr>
              <a:t>بالا می برد و سعی کند با بالا کشیدن دست </a:t>
            </a:r>
          </a:p>
          <a:p>
            <a:pPr algn="r">
              <a:buNone/>
            </a:pPr>
            <a:r>
              <a:rPr lang="fa-IR" dirty="0" smtClean="0">
                <a:cs typeface="B Zar" pitchFamily="2" charset="-78"/>
              </a:rPr>
              <a:t>بدن را هم بالا بکشد.</a:t>
            </a:r>
          </a:p>
        </p:txBody>
      </p:sp>
      <p:pic>
        <p:nvPicPr>
          <p:cNvPr id="3074" name="Picture 2" descr="C:\Users\7\Desktop\5676.jpg"/>
          <p:cNvPicPr>
            <a:picLocks noChangeAspect="1" noChangeArrowheads="1"/>
          </p:cNvPicPr>
          <p:nvPr/>
        </p:nvPicPr>
        <p:blipFill>
          <a:blip r:embed="rId2" cstate="print"/>
          <a:srcRect l="8808" t="6667" r="39702" b="8889"/>
          <a:stretch>
            <a:fillRect/>
          </a:stretch>
        </p:blipFill>
        <p:spPr bwMode="auto">
          <a:xfrm>
            <a:off x="0" y="2667000"/>
            <a:ext cx="3048000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pPr algn="ctr"/>
            <a:r>
              <a:rPr lang="ar-SA" b="1" dirty="0" smtClean="0">
                <a:cs typeface="B Titr" pitchFamily="2" charset="-78"/>
              </a:rPr>
              <a:t>حرکات اصلاحی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algn="r" rtl="1">
              <a:buNone/>
            </a:pPr>
            <a:r>
              <a:rPr lang="fa-IR" dirty="0" smtClean="0">
                <a:cs typeface="B Zar" pitchFamily="2" charset="-78"/>
              </a:rPr>
              <a:t>5-اصلاح وضعیت بدنی در راه رفتن،ایستادن ، نشستن وکار کردن:فرد باید تلاش کند وضعیت صحیحی در حالت های فوق اتخاذ کند</a:t>
            </a:r>
            <a:endParaRPr lang="en-US" dirty="0" smtClean="0">
              <a:cs typeface="B Zar" pitchFamily="2" charset="-78"/>
            </a:endParaRPr>
          </a:p>
          <a:p>
            <a:pPr algn="r" rtl="1">
              <a:buNone/>
            </a:pPr>
            <a:endParaRPr lang="en-US" dirty="0" smtClean="0">
              <a:cs typeface="B Zar" pitchFamily="2" charset="-78"/>
            </a:endParaRPr>
          </a:p>
          <a:p>
            <a:pPr algn="r" rtl="1">
              <a:buNone/>
            </a:pPr>
            <a:endParaRPr lang="en-US" dirty="0" smtClean="0">
              <a:cs typeface="B Zar" pitchFamily="2" charset="-78"/>
            </a:endParaRPr>
          </a:p>
          <a:p>
            <a:pPr algn="r" rtl="1">
              <a:buNone/>
            </a:pPr>
            <a:endParaRPr lang="en-US" dirty="0" smtClean="0">
              <a:cs typeface="B Zar" pitchFamily="2" charset="-78"/>
            </a:endParaRPr>
          </a:p>
          <a:p>
            <a:pPr algn="r" rtl="1">
              <a:buNone/>
            </a:pPr>
            <a:endParaRPr lang="fa-IR" dirty="0" smtClean="0">
              <a:cs typeface="B Zar" pitchFamily="2" charset="-78"/>
            </a:endParaRPr>
          </a:p>
          <a:p>
            <a:pPr algn="r" rtl="1">
              <a:buNone/>
            </a:pPr>
            <a:r>
              <a:rPr lang="en-US" dirty="0" smtClean="0">
                <a:cs typeface="B Zar" pitchFamily="2" charset="-78"/>
              </a:rPr>
              <a:t>.</a:t>
            </a:r>
            <a:r>
              <a:rPr lang="fa-IR" dirty="0" smtClean="0">
                <a:cs typeface="B Zar" pitchFamily="2" charset="-78"/>
              </a:rPr>
              <a:t>6-</a:t>
            </a:r>
            <a:r>
              <a:rPr lang="en-US" dirty="0" smtClean="0">
                <a:cs typeface="B Zar" pitchFamily="2" charset="-78"/>
              </a:rPr>
              <a:t>.</a:t>
            </a:r>
            <a:r>
              <a:rPr lang="fa-IR" dirty="0" smtClean="0">
                <a:cs typeface="B Zar" pitchFamily="2" charset="-78"/>
              </a:rPr>
              <a:t>تقویت عضلات پشت</a:t>
            </a:r>
            <a:endParaRPr lang="en-US" dirty="0" smtClean="0">
              <a:cs typeface="B Zar" pitchFamily="2" charset="-78"/>
            </a:endParaRPr>
          </a:p>
          <a:p>
            <a:pPr algn="r">
              <a:buNone/>
            </a:pPr>
            <a:r>
              <a:rPr lang="fa-IR" dirty="0" smtClean="0">
                <a:cs typeface="B Zar" pitchFamily="2" charset="-78"/>
              </a:rPr>
              <a:t>7- </a:t>
            </a:r>
            <a:r>
              <a:rPr lang="ar-SA" dirty="0" smtClean="0">
                <a:cs typeface="B Zar" pitchFamily="2" charset="-78"/>
              </a:rPr>
              <a:t>تقویت عضلات شکم</a:t>
            </a:r>
            <a:r>
              <a:rPr lang="en-US" dirty="0" smtClean="0">
                <a:cs typeface="B Zar" pitchFamily="2" charset="-78"/>
              </a:rPr>
              <a:t/>
            </a:r>
            <a:br>
              <a:rPr lang="en-US" dirty="0" smtClean="0">
                <a:cs typeface="B Zar" pitchFamily="2" charset="-78"/>
              </a:rPr>
            </a:br>
            <a:r>
              <a:rPr lang="fa-IR" dirty="0" smtClean="0">
                <a:cs typeface="B Zar" pitchFamily="2" charset="-78"/>
              </a:rPr>
              <a:t>8</a:t>
            </a:r>
            <a:r>
              <a:rPr lang="fa-IR" dirty="0" smtClean="0"/>
              <a:t>-</a:t>
            </a:r>
            <a:r>
              <a:rPr lang="ar-SA" dirty="0" smtClean="0">
                <a:cs typeface="B Zar" pitchFamily="2" charset="-78"/>
              </a:rPr>
              <a:t>تقویت عضلات خم کننده </a:t>
            </a:r>
            <a:endParaRPr lang="en-US" dirty="0" smtClean="0">
              <a:cs typeface="B Zar" pitchFamily="2" charset="-78"/>
            </a:endParaRPr>
          </a:p>
          <a:p>
            <a:pPr algn="r">
              <a:buNone/>
            </a:pPr>
            <a:r>
              <a:rPr lang="ar-SA" dirty="0" smtClean="0">
                <a:cs typeface="B Zar" pitchFamily="2" charset="-78"/>
              </a:rPr>
              <a:t>گردن</a:t>
            </a:r>
            <a:endParaRPr lang="en-US" dirty="0" smtClean="0">
              <a:cs typeface="B Zar" pitchFamily="2" charset="-78"/>
            </a:endParaRPr>
          </a:p>
          <a:p>
            <a:endParaRPr lang="en-US" dirty="0"/>
          </a:p>
        </p:txBody>
      </p:sp>
      <p:pic>
        <p:nvPicPr>
          <p:cNvPr id="1026" name="Picture 2" descr="C:\Users\7\Desktop\تابدار\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09800"/>
            <a:ext cx="2590800" cy="2460492"/>
          </a:xfrm>
          <a:prstGeom prst="rect">
            <a:avLst/>
          </a:prstGeom>
          <a:noFill/>
        </p:spPr>
      </p:pic>
      <p:pic>
        <p:nvPicPr>
          <p:cNvPr id="1028" name="Picture 4" descr="C:\Users\7\Desktop\تابدار\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286000"/>
            <a:ext cx="2905125" cy="1571625"/>
          </a:xfrm>
          <a:prstGeom prst="rect">
            <a:avLst/>
          </a:prstGeom>
          <a:noFill/>
        </p:spPr>
      </p:pic>
      <p:pic>
        <p:nvPicPr>
          <p:cNvPr id="1029" name="Picture 5" descr="C:\Users\7\Desktop\تابدار\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2209800"/>
            <a:ext cx="2667000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965555">
            <a:off x="-47636" y="1148440"/>
            <a:ext cx="4711670" cy="758952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solidFill>
                  <a:schemeClr val="accent1"/>
                </a:solidFill>
                <a:cs typeface="B Titr" pitchFamily="2" charset="-78"/>
              </a:rPr>
              <a:t>با تشکر از توجه </a:t>
            </a:r>
            <a:r>
              <a:rPr lang="fa-IR" dirty="0" smtClean="0">
                <a:solidFill>
                  <a:schemeClr val="accent1"/>
                </a:solidFill>
                <a:cs typeface="B Titr" pitchFamily="2" charset="-78"/>
              </a:rPr>
              <a:t>شما</a:t>
            </a:r>
            <a:r>
              <a:rPr lang="en-US" dirty="0" smtClean="0">
                <a:solidFill>
                  <a:schemeClr val="accent1"/>
                </a:solidFill>
                <a:cs typeface="B Titr" pitchFamily="2" charset="-78"/>
              </a:rPr>
              <a:t/>
            </a:r>
            <a:br>
              <a:rPr lang="en-US" dirty="0" smtClean="0">
                <a:solidFill>
                  <a:schemeClr val="accent1"/>
                </a:solidFill>
                <a:cs typeface="B Titr" pitchFamily="2" charset="-78"/>
              </a:rPr>
            </a:br>
            <a:endParaRPr lang="en-US" dirty="0">
              <a:solidFill>
                <a:schemeClr val="accent1"/>
              </a:solidFill>
              <a:cs typeface="B Titr" pitchFamily="2" charset="-78"/>
            </a:endParaRPr>
          </a:p>
        </p:txBody>
      </p:sp>
      <p:pic>
        <p:nvPicPr>
          <p:cNvPr id="5" name="Picture 2" descr="C:\Users\7\Desktop\تابدار\56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007487">
            <a:off x="1602494" y="1601015"/>
            <a:ext cx="6019798" cy="38174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172" name="Picture 4" descr="https://encrypted-tbn3.gstatic.com/images?q=tbn:ANd9GcRVXLFElZWHzoGnvPASC72Lp8RNt-7AofrwzfRXkOKbsTMGhDBZc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6842" y="4886807"/>
            <a:ext cx="2909455" cy="1524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174" name="AutoShape 6" descr="https://encrypted-tbn1.gstatic.com/images?q=tbn:ANd9GcQvnQw_MA1GdVmiLobcmFblXSy8IhNlQmOj9C65U0ym1Lg5LqO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7086600" cy="762000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Titr" pitchFamily="2" charset="-78"/>
              </a:rPr>
              <a:t>تعریف</a:t>
            </a:r>
            <a:endParaRPr lang="en-US" dirty="0">
              <a:cs typeface="B Titr" pitchFamily="2" charset="-78"/>
            </a:endParaRPr>
          </a:p>
        </p:txBody>
      </p:sp>
      <p:graphicFrame>
        <p:nvGraphicFramePr>
          <p:cNvPr id="13" name="Diagram 12"/>
          <p:cNvGraphicFramePr/>
          <p:nvPr/>
        </p:nvGraphicFramePr>
        <p:xfrm>
          <a:off x="685800" y="1066800"/>
          <a:ext cx="6096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6801692" y="3200400"/>
            <a:ext cx="23423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schemeClr val="accent1"/>
                </a:solidFill>
                <a:cs typeface="B Zar" pitchFamily="2" charset="-78"/>
              </a:rPr>
              <a:t>دراین ناهنجاري </a:t>
            </a:r>
            <a:endParaRPr lang="en-US" sz="2800" b="1" dirty="0">
              <a:solidFill>
                <a:schemeClr val="accent1"/>
              </a:solidFill>
              <a:cs typeface="B Zar" pitchFamily="2" charset="-78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5410200" y="1905000"/>
            <a:ext cx="1524000" cy="1371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5334000" y="3124200"/>
            <a:ext cx="16764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181600" y="3352800"/>
            <a:ext cx="18288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562600" y="3352800"/>
            <a:ext cx="1447800" cy="2209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www.varzeshdanesh.com/images/corrective/sway%20back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4748" y="1371600"/>
            <a:ext cx="3061252" cy="453887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228600"/>
            <a:ext cx="5257800" cy="639762"/>
          </a:xfrm>
        </p:spPr>
        <p:txBody>
          <a:bodyPr>
            <a:noAutofit/>
          </a:bodyPr>
          <a:lstStyle/>
          <a:p>
            <a:r>
              <a:rPr lang="fa-IR" dirty="0" smtClean="0">
                <a:cs typeface="B Titr" pitchFamily="2" charset="-78"/>
              </a:rPr>
              <a:t>این تغییر شکل معمولا :</a:t>
            </a:r>
            <a:endParaRPr lang="en-US" dirty="0">
              <a:cs typeface="B Titr" pitchFamily="2" charset="-78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838200" y="1066800"/>
          <a:ext cx="7467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8062912" cy="685800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B Titr" pitchFamily="2" charset="-78"/>
              </a:rPr>
              <a:t>علل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0" y="838200"/>
            <a:ext cx="8610600" cy="1752600"/>
          </a:xfrm>
        </p:spPr>
        <p:txBody>
          <a:bodyPr>
            <a:noAutofit/>
          </a:bodyPr>
          <a:lstStyle/>
          <a:p>
            <a:pPr rtl="1">
              <a:buFont typeface="Wingdings" pitchFamily="2" charset="2"/>
              <a:buChar char="ü"/>
            </a:pPr>
            <a:r>
              <a:rPr lang="fa-IR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</a:t>
            </a:r>
            <a:r>
              <a:rPr lang="fa-I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کوتاهی عضلات شکمی فوقانی، عضلات بازکننده ران و بازکننده کمری تحتانی ونیام مربوطه</a:t>
            </a:r>
          </a:p>
          <a:p>
            <a:pPr rtl="1">
              <a:buFont typeface="Wingdings" pitchFamily="2" charset="2"/>
              <a:buChar char="ü"/>
            </a:pPr>
            <a:endParaRPr lang="fa-IR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rtl="1">
              <a:buFont typeface="Wingdings" pitchFamily="2" charset="2"/>
              <a:buChar char="ü"/>
            </a:pPr>
            <a:r>
              <a:rPr lang="fa-I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فرم ساختمانی ستون فقرات در اثر رشد ناقص</a:t>
            </a:r>
          </a:p>
          <a:p>
            <a:pPr rtl="1">
              <a:buFont typeface="Wingdings" pitchFamily="2" charset="2"/>
              <a:buChar char="ü"/>
            </a:pPr>
            <a:endParaRPr lang="fa-IR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rtl="1">
              <a:buFont typeface="Wingdings" pitchFamily="2" charset="2"/>
              <a:buChar char="ü"/>
            </a:pPr>
            <a:r>
              <a:rPr lang="fa-I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افزایش کایفوز پشتی</a:t>
            </a:r>
          </a:p>
          <a:p>
            <a:pPr rtl="1">
              <a:buFont typeface="Wingdings" pitchFamily="2" charset="2"/>
              <a:buChar char="ü"/>
            </a:pPr>
            <a:endParaRPr lang="fa-IR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rtl="1">
              <a:buFont typeface="Wingdings" pitchFamily="2" charset="2"/>
              <a:buChar char="ü"/>
            </a:pPr>
            <a:r>
              <a:rPr lang="fa-I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داشتن زانوی عقب رفته</a:t>
            </a:r>
          </a:p>
          <a:p>
            <a:pPr rtl="1">
              <a:buFont typeface="Wingdings" pitchFamily="2" charset="2"/>
              <a:buChar char="ü"/>
            </a:pPr>
            <a:endParaRPr lang="fa-IR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rtl="1">
              <a:buFont typeface="Wingdings" pitchFamily="2" charset="2"/>
              <a:buChar char="ü"/>
            </a:pPr>
            <a:r>
              <a:rPr lang="fa-I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انتخاب خود فرد (احساس راحتی)</a:t>
            </a:r>
          </a:p>
          <a:p>
            <a:pPr rtl="1">
              <a:buFont typeface="Wingdings" pitchFamily="2" charset="2"/>
              <a:buChar char="ü"/>
            </a:pPr>
            <a:endParaRPr lang="fa-IR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rtl="1">
              <a:buFont typeface="Wingdings" pitchFamily="2" charset="2"/>
              <a:buChar char="ü"/>
            </a:pPr>
            <a:r>
              <a:rPr lang="fa-I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زمینه ارثی</a:t>
            </a:r>
          </a:p>
          <a:p>
            <a:pPr rtl="1">
              <a:buFont typeface="Wingdings" pitchFamily="2" charset="2"/>
              <a:buChar char="ü"/>
            </a:pPr>
            <a:endParaRPr lang="fa-IR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rtl="1">
              <a:buFont typeface="Wingdings" pitchFamily="2" charset="2"/>
              <a:buChar char="ü"/>
            </a:pPr>
            <a:r>
              <a:rPr lang="fa-I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کشش عضلات ولیگامان های بخش میانی و فوقانی پشت</a:t>
            </a:r>
          </a:p>
          <a:p>
            <a:pPr rtl="1">
              <a:buFont typeface="Wingdings" pitchFamily="2" charset="2"/>
              <a:buChar char="ü"/>
            </a:pPr>
            <a:endParaRPr lang="fa-IR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rtl="1">
              <a:buFont typeface="Wingdings" pitchFamily="2" charset="2"/>
              <a:buChar char="ü"/>
            </a:pPr>
            <a:r>
              <a:rPr lang="fa-I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کشش رباط خاصره ای رانی، رباط طولی قدامی و رباط طولی خلفی</a:t>
            </a:r>
          </a:p>
        </p:txBody>
      </p:sp>
      <p:pic>
        <p:nvPicPr>
          <p:cNvPr id="1026" name="Picture 2" descr="C:\Users\7\Desktop\تابدار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90800"/>
            <a:ext cx="39624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458200" cy="5715000"/>
          </a:xfrm>
        </p:spPr>
        <p:txBody>
          <a:bodyPr>
            <a:normAutofit fontScale="62500" lnSpcReduction="20000"/>
          </a:bodyPr>
          <a:lstStyle/>
          <a:p>
            <a:pPr algn="r" rtl="1">
              <a:buFont typeface="Wingdings" pitchFamily="2" charset="2"/>
              <a:buChar char="ü"/>
            </a:pPr>
            <a:r>
              <a:rPr lang="fa-I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تمامی ضعف های عضلانی ولیگامانی در ضعف پشت گود و ضعف کایفوز پشتی</a:t>
            </a:r>
          </a:p>
          <a:p>
            <a:pPr algn="r" rtl="1">
              <a:buFont typeface="Wingdings" pitchFamily="2" charset="2"/>
              <a:buChar char="ü"/>
            </a:pPr>
            <a:endParaRPr lang="fa-I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ایستادن های طولانی</a:t>
            </a:r>
          </a:p>
          <a:p>
            <a:pPr algn="r" rtl="1">
              <a:buFont typeface="Wingdings" pitchFamily="2" charset="2"/>
              <a:buChar char="ü"/>
            </a:pPr>
            <a:endParaRPr lang="fa-I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داشتن ضعف سر به جلو</a:t>
            </a:r>
          </a:p>
          <a:p>
            <a:pPr algn="r" rtl="1">
              <a:buFont typeface="Wingdings" pitchFamily="2" charset="2"/>
              <a:buChar char="ü"/>
            </a:pPr>
            <a:endParaRPr lang="fa-I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افزایش فلکشن مهره ای پشتی</a:t>
            </a:r>
          </a:p>
          <a:p>
            <a:pPr algn="r" rtl="1">
              <a:buFont typeface="Wingdings" pitchFamily="2" charset="2"/>
              <a:buChar char="ü"/>
            </a:pPr>
            <a:endParaRPr lang="fa-I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تیلت قدامی لگن</a:t>
            </a:r>
          </a:p>
          <a:p>
            <a:pPr algn="r" rtl="1">
              <a:buFont typeface="Wingdings" pitchFamily="2" charset="2"/>
              <a:buChar char="ü"/>
            </a:pPr>
            <a:endParaRPr lang="fa-I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کشش مهره های کمر به جلو</a:t>
            </a:r>
          </a:p>
          <a:p>
            <a:pPr algn="r" rtl="1">
              <a:buFont typeface="Wingdings" pitchFamily="2" charset="2"/>
              <a:buChar char="ü"/>
            </a:pPr>
            <a:endParaRPr lang="fa-I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عدم تعادل عضلانی</a:t>
            </a:r>
          </a:p>
          <a:p>
            <a:pPr algn="r" rtl="1">
              <a:buFont typeface="Wingdings" pitchFamily="2" charset="2"/>
              <a:buChar char="ü"/>
            </a:pPr>
            <a:endParaRPr lang="fa-I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کوتاهی عضلات سینه ای</a:t>
            </a:r>
          </a:p>
          <a:p>
            <a:pPr algn="r" rtl="1">
              <a:buFont typeface="Wingdings" pitchFamily="2" charset="2"/>
              <a:buChar char="ü"/>
            </a:pPr>
            <a:endParaRPr lang="fa-I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کشیده و ضعیف شدن عضلات شکمی تحتانی و عضلات باز کننده پشت و عضلات خم کننده ران 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algn="r"/>
            <a:endParaRPr lang="en-US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609600" y="228600"/>
            <a:ext cx="8062912" cy="685800"/>
          </a:xfrm>
          <a:prstGeom prst="rect">
            <a:avLst/>
          </a:prstGeom>
        </p:spPr>
        <p:txBody>
          <a:bodyPr vert="horz" anchor="ctr">
            <a:normAutofit fontScale="25000" lnSpcReduction="20000"/>
          </a:bodyPr>
          <a:lstStyle/>
          <a:p>
            <a:pPr marL="484632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2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B Titr" pitchFamily="2" charset="-78"/>
              </a:rPr>
              <a:t>علل</a:t>
            </a:r>
            <a:r>
              <a:rPr kumimoji="0" lang="fa-IR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a-IR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C:\Users\7\Desktop\تابدار\index45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00200"/>
            <a:ext cx="2514600" cy="3200400"/>
          </a:xfrm>
          <a:prstGeom prst="rect">
            <a:avLst/>
          </a:prstGeom>
          <a:noFill/>
        </p:spPr>
      </p:pic>
      <p:pic>
        <p:nvPicPr>
          <p:cNvPr id="6" name="Picture 5" descr="http://www.varzeshdanesh.com/images/corrective/swayreasion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600200"/>
            <a:ext cx="2514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228600"/>
            <a:ext cx="8534400" cy="758952"/>
          </a:xfrm>
        </p:spPr>
        <p:txBody>
          <a:bodyPr>
            <a:normAutofit/>
          </a:bodyPr>
          <a:lstStyle/>
          <a:p>
            <a:r>
              <a:rPr lang="fa-IR" sz="4000" dirty="0" smtClean="0">
                <a:solidFill>
                  <a:srgbClr val="002060"/>
                </a:solidFill>
                <a:cs typeface="B Titr" pitchFamily="2" charset="-78"/>
              </a:rPr>
              <a:t>در وضعیت پشت تابدارچه اتفاقی می افتد؟؟؟</a:t>
            </a:r>
            <a:endParaRPr lang="en-US" sz="4000" dirty="0">
              <a:solidFill>
                <a:srgbClr val="002060"/>
              </a:solidFill>
              <a:cs typeface="B Titr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3600" y="2133600"/>
            <a:ext cx="1612998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ctr" rtl="1"/>
            <a:r>
              <a:rPr lang="fa-IR" dirty="0" smtClean="0">
                <a:cs typeface="B Titr" pitchFamily="2" charset="-78"/>
              </a:rPr>
              <a:t>تکیه کردن فرد  روی رباط ها جهت حفظ وضعیت 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0" y="2819400"/>
            <a:ext cx="1483669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algn="ctr" rtl="1"/>
            <a:r>
              <a:rPr lang="fa-IR" dirty="0" smtClean="0">
                <a:cs typeface="B Titr" pitchFamily="2" charset="-78"/>
              </a:rPr>
              <a:t>باعث غلبه داشتن یک پا در حالت ایستاده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00400" y="3886200"/>
            <a:ext cx="1472048" cy="64633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lvl="0" algn="r" rtl="1"/>
            <a:r>
              <a:rPr lang="fa-IR" dirty="0" smtClean="0">
                <a:cs typeface="B Titr" pitchFamily="2" charset="-78"/>
              </a:rPr>
              <a:t>وآویزان شدن روی مفصل زانو</a:t>
            </a:r>
            <a:endParaRPr lang="en-US" dirty="0" smtClean="0">
              <a:cs typeface="B Tit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52600" y="4648200"/>
            <a:ext cx="1679235" cy="646331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r"/>
            <a:r>
              <a:rPr lang="fa-IR" dirty="0" smtClean="0">
                <a:cs typeface="B Titr" pitchFamily="2" charset="-78"/>
              </a:rPr>
              <a:t>به ویژه درنوجوانی</a:t>
            </a:r>
            <a:endParaRPr lang="en-US" dirty="0" smtClean="0">
              <a:cs typeface="B Titr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1447800"/>
            <a:ext cx="1743984" cy="64633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lvl="0" algn="ctr" rtl="1"/>
            <a:r>
              <a:rPr lang="fa-IR" dirty="0" smtClean="0">
                <a:cs typeface="B Titr" pitchFamily="2" charset="-78"/>
              </a:rPr>
              <a:t>عضله سوئز خاصره ای طویل می شود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" y="5410200"/>
            <a:ext cx="1447800" cy="707886"/>
          </a:xfrm>
          <a:prstGeom prst="rect">
            <a:avLst/>
          </a:prstGeom>
          <a:solidFill>
            <a:srgbClr val="FFC000"/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a-IR" sz="2000" dirty="0" smtClean="0">
                <a:cs typeface="B Titr" pitchFamily="2" charset="-78"/>
              </a:rPr>
              <a:t>به هم خوردن پوسچر</a:t>
            </a:r>
            <a:endParaRPr lang="en-US" sz="2000" dirty="0">
              <a:cs typeface="B Titr" pitchFamily="2" charset="-78"/>
            </a:endParaRPr>
          </a:p>
        </p:txBody>
      </p:sp>
      <p:sp>
        <p:nvSpPr>
          <p:cNvPr id="16" name="Bent Arrow 15"/>
          <p:cNvSpPr/>
          <p:nvPr/>
        </p:nvSpPr>
        <p:spPr>
          <a:xfrm rot="5400000">
            <a:off x="2247900" y="1409700"/>
            <a:ext cx="609600" cy="8382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Bent Arrow 16"/>
          <p:cNvSpPr/>
          <p:nvPr/>
        </p:nvSpPr>
        <p:spPr>
          <a:xfrm rot="5400000">
            <a:off x="4152900" y="1943100"/>
            <a:ext cx="457200" cy="12954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Bent Arrow 17"/>
          <p:cNvSpPr/>
          <p:nvPr/>
        </p:nvSpPr>
        <p:spPr>
          <a:xfrm rot="10800000">
            <a:off x="4648200" y="3733800"/>
            <a:ext cx="838200" cy="6858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Bent Arrow 19"/>
          <p:cNvSpPr/>
          <p:nvPr/>
        </p:nvSpPr>
        <p:spPr>
          <a:xfrm rot="10800000">
            <a:off x="3429000" y="4495800"/>
            <a:ext cx="838200" cy="6858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Bent Arrow 20"/>
          <p:cNvSpPr/>
          <p:nvPr/>
        </p:nvSpPr>
        <p:spPr>
          <a:xfrm rot="10800000">
            <a:off x="1828800" y="5257800"/>
            <a:ext cx="838200" cy="6858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pPr algn="r"/>
            <a:r>
              <a:rPr lang="fa-IR" sz="4000" dirty="0" smtClean="0">
                <a:solidFill>
                  <a:srgbClr val="002060"/>
                </a:solidFill>
                <a:cs typeface="B Titr" pitchFamily="2" charset="-78"/>
              </a:rPr>
              <a:t>تغییرات:</a:t>
            </a:r>
            <a:endParaRPr lang="en-US" sz="4000" dirty="0">
              <a:solidFill>
                <a:srgbClr val="002060"/>
              </a:solidFill>
              <a:cs typeface="B Titr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399032"/>
          </a:xfrm>
        </p:spPr>
        <p:txBody>
          <a:bodyPr>
            <a:noAutofit/>
          </a:bodyPr>
          <a:lstStyle/>
          <a:p>
            <a:pPr algn="r"/>
            <a:r>
              <a:rPr lang="fa-IR" sz="4000" dirty="0" smtClean="0">
                <a:solidFill>
                  <a:srgbClr val="002060"/>
                </a:solidFill>
                <a:cs typeface="B Titr" pitchFamily="2" charset="-78"/>
              </a:rPr>
              <a:t>تشخیص</a:t>
            </a:r>
            <a:endParaRPr lang="en-US" sz="4000" dirty="0">
              <a:solidFill>
                <a:srgbClr val="00206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72000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 smtClean="0">
                <a:cs typeface="B Titr" pitchFamily="2" charset="-78"/>
              </a:rPr>
              <a:t>استفاده از خط شاقول</a:t>
            </a:r>
          </a:p>
          <a:p>
            <a:pPr algn="r" rtl="1"/>
            <a:r>
              <a:rPr lang="fa-IR" sz="2400" dirty="0" smtClean="0">
                <a:cs typeface="B Titr" pitchFamily="2" charset="-78"/>
              </a:rPr>
              <a:t>استفاده از صفحه شطرنجی</a:t>
            </a:r>
          </a:p>
          <a:p>
            <a:pPr algn="r" rtl="1"/>
            <a:r>
              <a:rPr lang="fa-IR" sz="2400" dirty="0" smtClean="0">
                <a:cs typeface="B Titr" pitchFamily="2" charset="-78"/>
              </a:rPr>
              <a:t>مشاهده بالینی</a:t>
            </a:r>
          </a:p>
          <a:p>
            <a:pPr algn="r" rtl="1"/>
            <a:r>
              <a:rPr lang="fa-IR" sz="2400" dirty="0" smtClean="0">
                <a:cs typeface="B Titr" pitchFamily="2" charset="-78"/>
              </a:rPr>
              <a:t>استفاده از کایفومتر</a:t>
            </a:r>
          </a:p>
          <a:p>
            <a:pPr algn="r" rtl="1"/>
            <a:r>
              <a:rPr lang="fa-IR" sz="2400" dirty="0" smtClean="0">
                <a:cs typeface="B Titr" pitchFamily="2" charset="-78"/>
              </a:rPr>
              <a:t> استفاده از رادیو گرافی </a:t>
            </a:r>
          </a:p>
        </p:txBody>
      </p:sp>
      <p:pic>
        <p:nvPicPr>
          <p:cNvPr id="9218" name="Picture 2" descr="781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733800"/>
            <a:ext cx="2438400" cy="2895600"/>
          </a:xfrm>
          <a:prstGeom prst="rect">
            <a:avLst/>
          </a:prstGeom>
          <a:noFill/>
        </p:spPr>
      </p:pic>
      <p:pic>
        <p:nvPicPr>
          <p:cNvPr id="6" name="Picture 5" descr="http://www.varzeshdanesh.com/images/corrective/configuration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733800"/>
            <a:ext cx="2438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C:\Users\7\Desktop\تابدار\576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733800"/>
            <a:ext cx="2428875" cy="2971800"/>
          </a:xfrm>
          <a:prstGeom prst="rect">
            <a:avLst/>
          </a:prstGeom>
          <a:noFill/>
        </p:spPr>
      </p:pic>
      <p:pic>
        <p:nvPicPr>
          <p:cNvPr id="5124" name="Picture 4" descr="C:\Users\7\Desktop\تابدار\467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1066800"/>
            <a:ext cx="2819400" cy="2133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643</TotalTime>
  <Words>755</Words>
  <Application>Microsoft Office PowerPoint</Application>
  <PresentationFormat>On-screen Show (4:3)</PresentationFormat>
  <Paragraphs>121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B Titr</vt:lpstr>
      <vt:lpstr>B Zar</vt:lpstr>
      <vt:lpstr>Century Gothic</vt:lpstr>
      <vt:lpstr>Tahoma</vt:lpstr>
      <vt:lpstr>Verdana</vt:lpstr>
      <vt:lpstr>Wingdings</vt:lpstr>
      <vt:lpstr>Wingdings 2</vt:lpstr>
      <vt:lpstr>Verve</vt:lpstr>
      <vt:lpstr>پشت تابدار  (sway back)</vt:lpstr>
      <vt:lpstr>تعریف</vt:lpstr>
      <vt:lpstr>PowerPoint Presentation</vt:lpstr>
      <vt:lpstr>این تغییر شکل معمولا :</vt:lpstr>
      <vt:lpstr>علل </vt:lpstr>
      <vt:lpstr>PowerPoint Presentation</vt:lpstr>
      <vt:lpstr>در وضعیت پشت تابدارچه اتفاقی می افتد؟؟؟</vt:lpstr>
      <vt:lpstr>تغییرات:</vt:lpstr>
      <vt:lpstr>تشخیص</vt:lpstr>
      <vt:lpstr>PowerPoint Presentation</vt:lpstr>
      <vt:lpstr>عوارض</vt:lpstr>
      <vt:lpstr>عوارض</vt:lpstr>
      <vt:lpstr>به فرد داراي پشت تابدار حرکات زیر توصیه می شود:</vt:lpstr>
      <vt:lpstr>حرکات اصلاحی</vt:lpstr>
      <vt:lpstr>حرکات اصلاحی</vt:lpstr>
      <vt:lpstr>حرکات اصلاحی</vt:lpstr>
      <vt:lpstr>حرکات اصلاحی</vt:lpstr>
      <vt:lpstr>با تشکر از توجه شما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اسپوندیلیت انکیلوزان</dc:title>
  <dc:creator>User</dc:creator>
  <cp:lastModifiedBy>Admin</cp:lastModifiedBy>
  <cp:revision>73</cp:revision>
  <dcterms:created xsi:type="dcterms:W3CDTF">2013-11-03T18:38:21Z</dcterms:created>
  <dcterms:modified xsi:type="dcterms:W3CDTF">2020-04-05T17:47:16Z</dcterms:modified>
</cp:coreProperties>
</file>