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052C83-98DF-4FC3-B9A6-5393CB7B2BE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BB7ED1-AD03-43CA-8963-DD85DCC706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shia.net/view/%D9%81%D8%B1%D8%B4%D8%AA%D9%87" TargetMode="External"/><Relationship Id="rId13" Type="http://schemas.openxmlformats.org/officeDocument/2006/relationships/hyperlink" Target="https://fa.wikishia.net/view/%D9%82%D9%88%D9%85_%D8%AB%D9%85%D9%88%D8%AF" TargetMode="External"/><Relationship Id="rId3" Type="http://schemas.openxmlformats.org/officeDocument/2006/relationships/hyperlink" Target="https://fa.wikishia.net/view/%D8%B3%D9%88%D8%B1%D9%87%E2%80%8C%D9%87%D8%A7%DB%8C_%D9%85%DA%A9%DB%8C" TargetMode="External"/><Relationship Id="rId7" Type="http://schemas.openxmlformats.org/officeDocument/2006/relationships/hyperlink" Target="https://fa.wikishia.net/view/%D8%AA%D9%88%D8%AD%DB%8C%D8%AF" TargetMode="External"/><Relationship Id="rId12" Type="http://schemas.openxmlformats.org/officeDocument/2006/relationships/hyperlink" Target="https://fa.wikishia.net/view/%D9%82%D9%88%D9%85_%D8%B9%D8%A7%D8%AF" TargetMode="External"/><Relationship Id="rId2" Type="http://schemas.openxmlformats.org/officeDocument/2006/relationships/hyperlink" Target="https://fa.wikishia.net/view/%D8%B3%D9%88%D8%B1%D9%8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fa.wikishia.net/view/%D9%82%DB%8C%D8%A7%D9%85%D8%AA" TargetMode="External"/><Relationship Id="rId11" Type="http://schemas.openxmlformats.org/officeDocument/2006/relationships/hyperlink" Target="https://fa.wikishia.net/index.php?title=%D8%AD%D8%B6%D8%B1%D8%AA_%D9%85%D9%88%D8%B3%D9%89(%D8%B9)&amp;action=edit&amp;redlink=1" TargetMode="External"/><Relationship Id="rId5" Type="http://schemas.openxmlformats.org/officeDocument/2006/relationships/hyperlink" Target="https://fa.wikishia.net/view/%D8%AC%D8%B2%D8%A1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fa.wikishia.net/view/%D9%82%D9%88%D9%85_%D9%84%D9%88%D8%B7" TargetMode="External"/><Relationship Id="rId4" Type="http://schemas.openxmlformats.org/officeDocument/2006/relationships/hyperlink" Target="https://fa.wikishia.net/view/%D9%82%D8%B1%D8%A2%D9%86" TargetMode="External"/><Relationship Id="rId9" Type="http://schemas.openxmlformats.org/officeDocument/2006/relationships/hyperlink" Target="https://fa.wikishia.net/view/%D8%A7%D8%A8%D8%B1%D8%A7%D9%87%DB%8C%D9%85_(%D9%BE%DB%8C%D8%A7%D9%85%D8%A8%D8%B1)" TargetMode="External"/><Relationship Id="rId14" Type="http://schemas.openxmlformats.org/officeDocument/2006/relationships/hyperlink" Target="https://fa.wikishia.net/view/%D9%86%D9%88%D8%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shia.net/view/%D8%AC%D9%86" TargetMode="External"/><Relationship Id="rId2" Type="http://schemas.openxmlformats.org/officeDocument/2006/relationships/hyperlink" Target="https://fa.wikishia.net/view/%D8%B9%D8%A8%D8%A7%D8%AF%D8%AA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fa.wikishia.net/view/%D8%AD%D8%AF%DB%8C%D8%A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shia.net/view/%D9%85%D9%81%D8%B5%D9%84%D8%A7%D8%AA" TargetMode="External"/><Relationship Id="rId2" Type="http://schemas.openxmlformats.org/officeDocument/2006/relationships/hyperlink" Target="https://fa.wikishia.net/view/%D8%B3%D9%88%D8%B1%D9%87_%D8%B0%D8%A7%D8%B1%DB%8C%D8%A7%D8%AA#cite_note-3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fa-IR" sz="3600" dirty="0" smtClean="0"/>
              <a:t>کلاس 6/2 همدلی</a:t>
            </a:r>
            <a:r>
              <a:rPr lang="en-US" sz="3600" dirty="0" smtClean="0"/>
              <a:t> </a:t>
            </a:r>
            <a:r>
              <a:rPr lang="fa-IR" sz="9600" dirty="0" smtClean="0"/>
              <a:t>سارا کردی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57800"/>
            <a:ext cx="6400800" cy="1752600"/>
          </a:xfrm>
        </p:spPr>
        <p:txBody>
          <a:bodyPr>
            <a:normAutofit/>
          </a:bodyPr>
          <a:lstStyle/>
          <a:p>
            <a:r>
              <a:rPr lang="fa-IR" sz="4800" b="1" i="1" dirty="0" smtClean="0">
                <a:solidFill>
                  <a:schemeClr val="accent5">
                    <a:lumMod val="50000"/>
                  </a:schemeClr>
                </a:solidFill>
              </a:rPr>
              <a:t>سوره ذارِیات</a:t>
            </a:r>
            <a:endParaRPr lang="en-US" sz="4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6000"/>
            <a:ext cx="4152900" cy="4152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491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" r="1089"/>
          <a:stretch>
            <a:fillRect/>
          </a:stretch>
        </p:blipFill>
        <p:spPr>
          <a:xfrm>
            <a:off x="5638800" y="3048000"/>
            <a:ext cx="3187065" cy="3071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3200" dirty="0" smtClean="0"/>
              <a:t>                    به نام خدا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a-IR" sz="8800" dirty="0" smtClean="0"/>
              <a:t>سلام به همگی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6841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286000"/>
            <a:ext cx="7520940" cy="548640"/>
          </a:xfrm>
        </p:spPr>
        <p:txBody>
          <a:bodyPr/>
          <a:lstStyle/>
          <a:p>
            <a:pPr algn="r" rtl="1"/>
            <a:r>
              <a:rPr lang="fa-IR" b="1" dirty="0"/>
              <a:t>سوره ذاریات پنجاه و یکمین </a:t>
            </a:r>
            <a:r>
              <a:rPr lang="fa-IR" b="1" dirty="0">
                <a:hlinkClick r:id="rId2" tooltip="سوره"/>
              </a:rPr>
              <a:t>سوره</a:t>
            </a:r>
            <a:r>
              <a:rPr lang="fa-IR" b="1" dirty="0"/>
              <a:t> و از </a:t>
            </a:r>
            <a:r>
              <a:rPr lang="fa-IR" b="1" dirty="0">
                <a:hlinkClick r:id="rId3" tooltip="سوره‌های مکی"/>
              </a:rPr>
              <a:t>سوره‌های مکی</a:t>
            </a:r>
            <a:r>
              <a:rPr lang="fa-IR" b="1" dirty="0"/>
              <a:t> </a:t>
            </a:r>
            <a:r>
              <a:rPr lang="fa-IR" b="1" dirty="0">
                <a:hlinkClick r:id="rId4" tooltip="قرآن"/>
              </a:rPr>
              <a:t>قرآن</a:t>
            </a:r>
            <a:r>
              <a:rPr lang="fa-IR" b="1" dirty="0"/>
              <a:t> است که در </a:t>
            </a:r>
            <a:r>
              <a:rPr lang="fa-IR" b="1" dirty="0">
                <a:hlinkClick r:id="rId5" tooltip="جزء"/>
              </a:rPr>
              <a:t>جزء</a:t>
            </a:r>
            <a:r>
              <a:rPr lang="fa-IR" b="1" dirty="0"/>
              <a:t> ۲۶ و ۲۷ قرآن جای دارد. ذاریات جمع ذاریه به معنای باد است. موضوع اصلی سوره ذاریات، </a:t>
            </a:r>
            <a:r>
              <a:rPr lang="fa-IR" b="1" dirty="0">
                <a:hlinkClick r:id="rId6" tooltip="قیامت"/>
              </a:rPr>
              <a:t>قیامت</a:t>
            </a:r>
            <a:r>
              <a:rPr lang="fa-IR" b="1" dirty="0"/>
              <a:t> است. در این سوره همچنین به </a:t>
            </a:r>
            <a:r>
              <a:rPr lang="fa-IR" b="1" dirty="0">
                <a:hlinkClick r:id="rId7" tooltip="توحید"/>
              </a:rPr>
              <a:t>توحید</a:t>
            </a:r>
            <a:r>
              <a:rPr lang="fa-IR" b="1" dirty="0"/>
              <a:t> و نشانه‌های خدا در آفرینش، مهمانی </a:t>
            </a:r>
            <a:r>
              <a:rPr lang="fa-IR" b="1" dirty="0">
                <a:hlinkClick r:id="rId8" tooltip="فرشته"/>
              </a:rPr>
              <a:t>فرشتگان</a:t>
            </a:r>
            <a:r>
              <a:rPr lang="fa-IR" b="1" dirty="0"/>
              <a:t> در خانه </a:t>
            </a:r>
            <a:r>
              <a:rPr lang="fa-IR" b="1" dirty="0">
                <a:hlinkClick r:id="rId9" tooltip="ابراهیم (پیامبر)"/>
              </a:rPr>
              <a:t>ابراهیم(ع)</a:t>
            </a:r>
            <a:r>
              <a:rPr lang="fa-IR" b="1" dirty="0"/>
              <a:t> و مأموریتشان برای عذاب </a:t>
            </a:r>
            <a:r>
              <a:rPr lang="fa-IR" b="1" dirty="0">
                <a:hlinkClick r:id="rId10" tooltip="قوم لوط"/>
              </a:rPr>
              <a:t>قوم لوط</a:t>
            </a:r>
            <a:r>
              <a:rPr lang="fa-IR" b="1" dirty="0"/>
              <a:t>، داستان </a:t>
            </a:r>
            <a:r>
              <a:rPr lang="fa-IR" b="1" dirty="0">
                <a:hlinkClick r:id="rId11" tooltip="حضرت موسى(ع) (صفحه وجود ندارد)"/>
              </a:rPr>
              <a:t>حضرت موسى(ع)</a:t>
            </a:r>
            <a:r>
              <a:rPr lang="fa-IR" b="1" dirty="0"/>
              <a:t> و سرگذشت </a:t>
            </a:r>
            <a:r>
              <a:rPr lang="fa-IR" b="1" dirty="0">
                <a:hlinkClick r:id="rId12" tooltip="قوم عاد"/>
              </a:rPr>
              <a:t>قوم عاد</a:t>
            </a:r>
            <a:r>
              <a:rPr lang="fa-IR" b="1" dirty="0"/>
              <a:t>، </a:t>
            </a:r>
            <a:r>
              <a:rPr lang="fa-IR" b="1" dirty="0">
                <a:hlinkClick r:id="rId13" tooltip="قوم ثمود"/>
              </a:rPr>
              <a:t>قوم ثمود</a:t>
            </a:r>
            <a:r>
              <a:rPr lang="fa-IR" b="1" dirty="0"/>
              <a:t> و قوم </a:t>
            </a:r>
            <a:r>
              <a:rPr lang="fa-IR" b="1" dirty="0">
                <a:hlinkClick r:id="rId14" tooltip="نوح"/>
              </a:rPr>
              <a:t>نوح</a:t>
            </a:r>
            <a:r>
              <a:rPr lang="fa-IR" b="1" dirty="0"/>
              <a:t> پرداخته شده است.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1054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4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520940" cy="548640"/>
          </a:xfrm>
        </p:spPr>
        <p:txBody>
          <a:bodyPr/>
          <a:lstStyle/>
          <a:p>
            <a:pPr algn="r" rtl="1"/>
            <a:r>
              <a:rPr lang="fa-IR" sz="3600" dirty="0"/>
              <a:t>از آیات مشهور این سوره، آیه ۵۶ است که </a:t>
            </a:r>
            <a:r>
              <a:rPr lang="fa-IR" sz="3600" dirty="0">
                <a:hlinkClick r:id="rId2" tooltip="عبادت"/>
              </a:rPr>
              <a:t>عبادت</a:t>
            </a:r>
            <a:r>
              <a:rPr lang="fa-IR" sz="3600" dirty="0"/>
              <a:t> خداوند را هدف از آفرینش </a:t>
            </a:r>
            <a:r>
              <a:rPr lang="fa-IR" sz="3600" dirty="0">
                <a:hlinkClick r:id="rId3" tooltip="جن"/>
              </a:rPr>
              <a:t>جنیان</a:t>
            </a:r>
            <a:r>
              <a:rPr lang="fa-IR" sz="3600" dirty="0"/>
              <a:t> و انسان معرفی می‌کند. در </a:t>
            </a:r>
            <a:r>
              <a:rPr lang="fa-IR" sz="3600" dirty="0">
                <a:hlinkClick r:id="rId4" tooltip="حدیث"/>
              </a:rPr>
              <a:t>روایات</a:t>
            </a:r>
            <a:r>
              <a:rPr lang="fa-IR" sz="3600" dirty="0"/>
              <a:t>، فضایلی برای قرائت این سوره بیان شده، از جمله آمده است خداوند زندگی تلاوت‌کننده را اصلاح می‌کند و به او روزی گسترده می‌دهد.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844600"/>
            <a:ext cx="1980896" cy="19808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0286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7520940" cy="548640"/>
          </a:xfrm>
        </p:spPr>
        <p:txBody>
          <a:bodyPr/>
          <a:lstStyle/>
          <a:p>
            <a:pPr algn="r" rtl="1"/>
            <a:r>
              <a:rPr lang="fa-IR" sz="4000" b="1" dirty="0"/>
              <a:t>تعداد آیات و دیگر ویژگی‌ها</a:t>
            </a:r>
            <a:r>
              <a:rPr lang="fa-IR" sz="4000" dirty="0"/>
              <a:t/>
            </a:r>
            <a:br>
              <a:rPr lang="fa-IR" sz="4000" dirty="0"/>
            </a:br>
            <a:r>
              <a:rPr lang="fa-IR" sz="4000" dirty="0"/>
              <a:t>سوره ذاریات، ۶۰ آيه، ۳۶۰ کلمه و ۱۵۴۶ حرف دارد.</a:t>
            </a:r>
            <a:r>
              <a:rPr lang="fa-IR" sz="4000" baseline="30000" dirty="0">
                <a:hlinkClick r:id="rId2"/>
              </a:rPr>
              <a:t>[۳]</a:t>
            </a:r>
            <a:r>
              <a:rPr lang="fa-IR" sz="4000" dirty="0"/>
              <a:t> این سوره از نظر حجم، جزو سوره‌های </a:t>
            </a:r>
            <a:r>
              <a:rPr lang="fa-IR" sz="4000" dirty="0">
                <a:hlinkClick r:id="rId3" tooltip="مفصلات"/>
              </a:rPr>
              <a:t>مُفَصَّلات</a:t>
            </a:r>
            <a:r>
              <a:rPr lang="fa-IR" sz="4000" dirty="0"/>
              <a:t> قرآن است و در حدود نیم حزبِ قرآن را در بر می‌گیرد.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91000"/>
            <a:ext cx="54102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1933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خدانگه دار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838200"/>
            <a:ext cx="831056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43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</TotalTime>
  <Words>33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کلاس 6/2 همدلی سارا کردی</vt:lpstr>
      <vt:lpstr>                    به نام خدا</vt:lpstr>
      <vt:lpstr>سوره ذاریات پنجاه و یکمین سوره و از سوره‌های مکی قرآن است که در جزء ۲۶ و ۲۷ قرآن جای دارد. ذاریات جمع ذاریه به معنای باد است. موضوع اصلی سوره ذاریات، قیامت است. در این سوره همچنین به توحید و نشانه‌های خدا در آفرینش، مهمانی فرشتگان در خانه ابراهیم(ع) و مأموریتشان برای عذاب قوم لوط، داستان حضرت موسى(ع) و سرگذشت قوم عاد، قوم ثمود و قوم نوح پرداخته شده است.</vt:lpstr>
      <vt:lpstr>از آیات مشهور این سوره، آیه ۵۶ است که عبادت خداوند را هدف از آفرینش جنیان و انسان معرفی می‌کند. در روایات، فضایلی برای قرائت این سوره بیان شده، از جمله آمده است خداوند زندگی تلاوت‌کننده را اصلاح می‌کند و به او روزی گسترده می‌دهد.</vt:lpstr>
      <vt:lpstr>تعداد آیات و دیگر ویژگی‌ها سوره ذاریات، ۶۰ آيه، ۳۶۰ کلمه و ۱۵۴۶ حرف دارد.[۳] این سوره از نظر حجم، جزو سوره‌های مُفَصَّلات قرآن است و در حدود نیم حزبِ قرآن را در بر می‌گیرد. </vt:lpstr>
      <vt:lpstr>خدانگه دار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کلاس 6/2 همدلی سارا کردی</dc:title>
  <dc:creator>Habib</dc:creator>
  <cp:lastModifiedBy>Habib</cp:lastModifiedBy>
  <cp:revision>5</cp:revision>
  <dcterms:created xsi:type="dcterms:W3CDTF">2021-12-21T10:46:26Z</dcterms:created>
  <dcterms:modified xsi:type="dcterms:W3CDTF">2021-12-21T11:36:04Z</dcterms:modified>
</cp:coreProperties>
</file>