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9" r:id="rId1"/>
  </p:sldMasterIdLst>
  <p:notesMasterIdLst>
    <p:notesMasterId r:id="rId12"/>
  </p:notesMasterIdLst>
  <p:sldIdLst>
    <p:sldId id="259" r:id="rId2"/>
    <p:sldId id="260" r:id="rId3"/>
    <p:sldId id="256" r:id="rId4"/>
    <p:sldId id="261" r:id="rId5"/>
    <p:sldId id="262" r:id="rId6"/>
    <p:sldId id="263" r:id="rId7"/>
    <p:sldId id="257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00"/>
    <a:srgbClr val="333300"/>
    <a:srgbClr val="00FFCC"/>
    <a:srgbClr val="CC9900"/>
    <a:srgbClr val="000099"/>
    <a:srgbClr val="00CC99"/>
    <a:srgbClr val="FF0066"/>
    <a:srgbClr val="FFFF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6" autoAdjust="0"/>
    <p:restoredTop sz="87939" autoAdjust="0"/>
  </p:normalViewPr>
  <p:slideViewPr>
    <p:cSldViewPr snapToGrid="0">
      <p:cViewPr varScale="1">
        <p:scale>
          <a:sx n="53" d="100"/>
          <a:sy n="53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CBEA4-EAA4-4A9A-BCF2-72E0B231FAF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7420C-64C4-422A-AC2E-7F737AD0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8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7420C-64C4-422A-AC2E-7F737AD0BD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2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7420C-64C4-422A-AC2E-7F737AD0BD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8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9CEB57F-71F7-4D5A-9601-6CBC0021723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2ABF21B-C036-44A0-AAD1-E1F00C0A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51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B57F-71F7-4D5A-9601-6CBC0021723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F21B-C036-44A0-AAD1-E1F00C0A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3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B57F-71F7-4D5A-9601-6CBC0021723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F21B-C036-44A0-AAD1-E1F00C0A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72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B57F-71F7-4D5A-9601-6CBC0021723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F21B-C036-44A0-AAD1-E1F00C0A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1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B57F-71F7-4D5A-9601-6CBC0021723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F21B-C036-44A0-AAD1-E1F00C0A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07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B57F-71F7-4D5A-9601-6CBC0021723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F21B-C036-44A0-AAD1-E1F00C0A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85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B57F-71F7-4D5A-9601-6CBC0021723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F21B-C036-44A0-AAD1-E1F00C0A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90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B57F-71F7-4D5A-9601-6CBC0021723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F21B-C036-44A0-AAD1-E1F00C0A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85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B57F-71F7-4D5A-9601-6CBC0021723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F21B-C036-44A0-AAD1-E1F00C0A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3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B57F-71F7-4D5A-9601-6CBC0021723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F21B-C036-44A0-AAD1-E1F00C0A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2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B57F-71F7-4D5A-9601-6CBC0021723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F21B-C036-44A0-AAD1-E1F00C0A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1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B57F-71F7-4D5A-9601-6CBC0021723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F21B-C036-44A0-AAD1-E1F00C0A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9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B57F-71F7-4D5A-9601-6CBC0021723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F21B-C036-44A0-AAD1-E1F00C0A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6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B57F-71F7-4D5A-9601-6CBC0021723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F21B-C036-44A0-AAD1-E1F00C0A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3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B57F-71F7-4D5A-9601-6CBC0021723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F21B-C036-44A0-AAD1-E1F00C0A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4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B57F-71F7-4D5A-9601-6CBC0021723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F21B-C036-44A0-AAD1-E1F00C0A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4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B57F-71F7-4D5A-9601-6CBC0021723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F21B-C036-44A0-AAD1-E1F00C0A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8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CEB57F-71F7-4D5A-9601-6CBC0021723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ABF21B-C036-44A0-AAD1-E1F00C0A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36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  <p:sldLayoutId id="2147484431" r:id="rId12"/>
    <p:sldLayoutId id="2147484432" r:id="rId13"/>
    <p:sldLayoutId id="2147484433" r:id="rId14"/>
    <p:sldLayoutId id="2147484434" r:id="rId15"/>
    <p:sldLayoutId id="2147484435" r:id="rId16"/>
    <p:sldLayoutId id="21474844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3E0E8-B511-48B5-AAE7-FEC889E40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931" y="802298"/>
            <a:ext cx="8990921" cy="2750799"/>
          </a:xfrm>
        </p:spPr>
        <p:txBody>
          <a:bodyPr/>
          <a:lstStyle/>
          <a:p>
            <a:endParaRPr lang="en-US" dirty="0">
              <a:solidFill>
                <a:srgbClr val="33993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4EC32E-3328-405B-9891-8B30B1A88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3" y="552090"/>
            <a:ext cx="9645659" cy="545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23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3752-4E9C-4792-B80C-699BEBF92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661" y="2231136"/>
            <a:ext cx="9596987" cy="1865376"/>
          </a:xfrm>
        </p:spPr>
        <p:txBody>
          <a:bodyPr>
            <a:normAutofit/>
          </a:bodyPr>
          <a:lstStyle/>
          <a:p>
            <a:pPr algn="ctr"/>
            <a:endParaRPr lang="en-US" sz="9600" b="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F8A8E-1B8A-4477-BEFB-D8E6AE37B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0"/>
            <a:ext cx="9966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80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3332-353E-4B8D-80FE-49F5B9457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264" y="1254033"/>
            <a:ext cx="8625840" cy="4254137"/>
          </a:xfrm>
        </p:spPr>
        <p:txBody>
          <a:bodyPr>
            <a:normAutofit fontScale="90000"/>
          </a:bodyPr>
          <a:lstStyle/>
          <a:p>
            <a:r>
              <a:rPr lang="fa-IR" sz="4000" dirty="0">
                <a:solidFill>
                  <a:srgbClr val="FF99FF"/>
                </a:solidFill>
              </a:rPr>
              <a:t>نام ونام خانوادگی</a:t>
            </a:r>
            <a:r>
              <a:rPr lang="fa-IR" sz="4000" dirty="0">
                <a:solidFill>
                  <a:srgbClr val="FFC000"/>
                </a:solidFill>
              </a:rPr>
              <a:t>:</a:t>
            </a:r>
            <a:r>
              <a:rPr lang="fa-IR" sz="4000" dirty="0">
                <a:solidFill>
                  <a:srgbClr val="FFFF00"/>
                </a:solidFill>
              </a:rPr>
              <a:t>فاطمه بنابفرویی</a:t>
            </a:r>
            <a:r>
              <a:rPr lang="fa-IR" sz="4000" dirty="0">
                <a:solidFill>
                  <a:srgbClr val="FF0066"/>
                </a:solidFill>
              </a:rPr>
              <a:t/>
            </a:r>
            <a:br>
              <a:rPr lang="fa-IR" sz="4000" dirty="0">
                <a:solidFill>
                  <a:srgbClr val="FF0066"/>
                </a:solidFill>
              </a:rPr>
            </a:br>
            <a:r>
              <a:rPr lang="fa-IR" sz="4000" dirty="0">
                <a:solidFill>
                  <a:srgbClr val="FF99FF"/>
                </a:solidFill>
              </a:rPr>
              <a:t/>
            </a:r>
            <a:br>
              <a:rPr lang="fa-IR" sz="4000" dirty="0">
                <a:solidFill>
                  <a:srgbClr val="FF99FF"/>
                </a:solidFill>
              </a:rPr>
            </a:br>
            <a:r>
              <a:rPr lang="fa-IR" sz="4000" dirty="0">
                <a:solidFill>
                  <a:srgbClr val="FF99FF"/>
                </a:solidFill>
              </a:rPr>
              <a:t> </a:t>
            </a:r>
            <a:r>
              <a:rPr lang="fa-IR" sz="4000" dirty="0">
                <a:solidFill>
                  <a:srgbClr val="FF99FF"/>
                </a:solidFill>
              </a:rPr>
              <a:t>ادیتور</a:t>
            </a:r>
            <a:r>
              <a:rPr lang="fa-IR" sz="4000" dirty="0">
                <a:solidFill>
                  <a:srgbClr val="FFC000"/>
                </a:solidFill>
              </a:rPr>
              <a:t>:</a:t>
            </a:r>
            <a:r>
              <a:rPr lang="fa-IR" sz="4000" dirty="0">
                <a:solidFill>
                  <a:srgbClr val="FFFF00"/>
                </a:solidFill>
              </a:rPr>
              <a:t>فاطمه بنابفرویی</a:t>
            </a:r>
            <a:r>
              <a:rPr lang="fa-IR" sz="4000" dirty="0">
                <a:solidFill>
                  <a:srgbClr val="FF0066"/>
                </a:solidFill>
              </a:rPr>
              <a:t/>
            </a:r>
            <a:br>
              <a:rPr lang="fa-IR" sz="4000" dirty="0">
                <a:solidFill>
                  <a:srgbClr val="FF0066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/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fa-IR" sz="4000" dirty="0">
                <a:solidFill>
                  <a:srgbClr val="FF99FF"/>
                </a:solidFill>
              </a:rPr>
              <a:t>موضوع</a:t>
            </a:r>
            <a:r>
              <a:rPr lang="fa-IR" sz="4000" dirty="0">
                <a:solidFill>
                  <a:srgbClr val="FFC000"/>
                </a:solidFill>
              </a:rPr>
              <a:t>:</a:t>
            </a:r>
            <a:r>
              <a:rPr lang="fa-IR" sz="4000" dirty="0">
                <a:solidFill>
                  <a:srgbClr val="FF0066"/>
                </a:solidFill>
              </a:rPr>
              <a:t> </a:t>
            </a:r>
            <a:r>
              <a:rPr lang="fa-IR" sz="4000" dirty="0">
                <a:solidFill>
                  <a:srgbClr val="FFFF00"/>
                </a:solidFill>
              </a:rPr>
              <a:t>حضرت آدم(علیه السلام)</a:t>
            </a:r>
            <a:r>
              <a:rPr lang="fa-IR" sz="4000" dirty="0">
                <a:solidFill>
                  <a:srgbClr val="FF0066"/>
                </a:solidFill>
              </a:rPr>
              <a:t/>
            </a:r>
            <a:br>
              <a:rPr lang="fa-IR" sz="4000" dirty="0">
                <a:solidFill>
                  <a:srgbClr val="FF0066"/>
                </a:solidFill>
              </a:rPr>
            </a:br>
            <a:r>
              <a:rPr lang="fa-IR" sz="4000" dirty="0">
                <a:solidFill>
                  <a:srgbClr val="FF0066"/>
                </a:solidFill>
              </a:rPr>
              <a:t/>
            </a:r>
            <a:br>
              <a:rPr lang="fa-IR" sz="4000" dirty="0">
                <a:solidFill>
                  <a:srgbClr val="FF0066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299016-D32B-4306-95FB-C6C0195C5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9517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5361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D12B1-8CA3-4127-B030-C6252D102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647" y="462665"/>
            <a:ext cx="8637073" cy="961188"/>
          </a:xfrm>
        </p:spPr>
        <p:txBody>
          <a:bodyPr/>
          <a:lstStyle/>
          <a:p>
            <a:r>
              <a:rPr lang="fa-IR" dirty="0">
                <a:solidFill>
                  <a:srgbClr val="00B0F0"/>
                </a:solidFill>
              </a:rPr>
              <a:t>حضرت آدم(علیه السلام)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3D308-0FDF-48FE-9BFC-65BC4D8EC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971" y="2400255"/>
            <a:ext cx="9814560" cy="2681196"/>
          </a:xfrm>
        </p:spPr>
        <p:txBody>
          <a:bodyPr>
            <a:noAutofit/>
          </a:bodyPr>
          <a:lstStyle/>
          <a:p>
            <a:pPr algn="r"/>
            <a:r>
              <a:rPr lang="fa-IR" sz="2800" dirty="0"/>
              <a:t>خلاصه داستان حضرت آدم(علیه السلام):اراده خداوند براین قرارگرفت که پس ازآفرینش آسمانها زمین و خلقت فرشتگان وجِنها وحیوانات وگیاهان وبعد ازانقراض انسانهای اوّلیّه،نماینده ای را در زمین بیافرید که اشرف مخلوقات باشد.باوجود اعتراض فرشتگان،پروردگارعالمیان«آدم»را از گلِ آفرید و از روُح خود در آن دمید و به فرشتگان دستورداد به اوسجده کنند،همه ی فرشتگان فرمان خدا را اجراء کردند به جُز«ابلیس»که البته ازگروه جِنّ بود و به دلیل کثرت عبادت مهمان ملائکه بود.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732421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8F0ED11-DBE8-44AE-98C2-73AEB083B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2549" y="1525043"/>
            <a:ext cx="9001462" cy="2563631"/>
          </a:xfrm>
        </p:spPr>
        <p:txBody>
          <a:bodyPr>
            <a:normAutofit/>
          </a:bodyPr>
          <a:lstStyle/>
          <a:p>
            <a:pPr algn="r"/>
            <a:r>
              <a:rPr lang="fa-IR" sz="2800" dirty="0"/>
              <a:t>ابلیس که از آن به بعد شیطان نام گرفت با خودخواهی به خدا گفت:"من ازآدم بهترم چون مرا ازآتش آفریده ای واو را از خاک خلق کرده ای"به همین علّت شیطان از درگاه خداوند و ازجمع فرشتگان اخراج شد و کینه آدم و فرزندان او را در دل گرفت و از خُداوند تا روز قیامت مُهلت خواست .</a:t>
            </a: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EE9475-D320-447A-841D-97C22AF19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965">
            <a:off x="2069594" y="3487862"/>
            <a:ext cx="38100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2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43F037-774F-4CE0-B1C3-FBB01147B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829" y="1711234"/>
            <a:ext cx="9001462" cy="3017520"/>
          </a:xfrm>
        </p:spPr>
        <p:txBody>
          <a:bodyPr>
            <a:normAutofit/>
          </a:bodyPr>
          <a:lstStyle/>
          <a:p>
            <a:pPr algn="r"/>
            <a:r>
              <a:rPr lang="fa-IR" sz="2800" dirty="0"/>
              <a:t>خداوند از اضافه گلِ آدم،همسری برای اوآفرید و«حوّا» نیزهمانند آدم خلقتش کامل گردید.سپس برای این دو منزلگاهی در یک باغ زیبای آسمانی که شبیه بهشت بود قرارداد و به آنها برای خطر فریب شیطان هُشدارداد و برای امتحان آنها،خوردن میوه ی درختی رادرآن باغ ممنوع کرد امّا انواع و اقسام نعمت ها و لذّتهای مادّی و معنوی را دراختیارشان قرار داد.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30EA2-AB3E-4732-BAF1-860B0AEFB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12" y="3877056"/>
            <a:ext cx="2907792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4898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C31574-6947-4691-8926-9E80C3A2F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14" y="1476103"/>
            <a:ext cx="9001462" cy="2788920"/>
          </a:xfrm>
        </p:spPr>
        <p:txBody>
          <a:bodyPr>
            <a:normAutofit/>
          </a:bodyPr>
          <a:lstStyle/>
          <a:p>
            <a:pPr algn="r"/>
            <a:r>
              <a:rPr lang="fa-IR" sz="2800" dirty="0"/>
              <a:t>شیطان با ظاهری فریبنده به آن باغ بهشتی وارد شد وخود را به صورت دوست دلسوزآدم وحوّا نشان داد و با این نیرنگ که"اگر از آن میوه بُخورید تبدیل به دو فرشته می شوید و همیشه دراین بهشت زیبا می مانید"آن دو را فریب داد.آدم وحوّا پس ازخوردن میوه ی آن درخت،ازبهشت آسمانی اخراج شدند و برای ادامه زندگی به زمین فرود آمدند.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BBF5E-BD82-4600-AE3F-E35D9ECA3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18" y="3206453"/>
            <a:ext cx="3938498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53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59282D-B243-4FA2-81B0-E154FBE1E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761" y="1985555"/>
            <a:ext cx="9001462" cy="2410097"/>
          </a:xfrm>
        </p:spPr>
        <p:txBody>
          <a:bodyPr>
            <a:noAutofit/>
          </a:bodyPr>
          <a:lstStyle/>
          <a:p>
            <a:pPr algn="r"/>
            <a:r>
              <a:rPr lang="fa-IR" sz="2800" dirty="0"/>
              <a:t>خداوند فرزندانی را به آدم وحوّا عطا فرمود که از بین دُختران وپسران،سه پسران به نام های:هابیل،قابیل وشیث ازهمه مشهُورترند.آدم به فرمان خدا هابیل را که ازجهت ایمان واعتقاد شایسته تربود به جانشینی خود برگُزید و نشانه آن را پذیرش قُربانی یکی ازپسران آدم ازطرف خُداوند اعلام کرد.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9B249-67D6-4861-B325-FD13679DA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73">
            <a:off x="4597147" y="3778350"/>
            <a:ext cx="27051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6003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B8239B-FE0C-4766-AC16-227CCF0EE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15" y="1776547"/>
            <a:ext cx="9001462" cy="3487783"/>
          </a:xfrm>
        </p:spPr>
        <p:txBody>
          <a:bodyPr>
            <a:noAutofit/>
          </a:bodyPr>
          <a:lstStyle/>
          <a:p>
            <a:pPr algn="r"/>
            <a:r>
              <a:rPr lang="fa-IR" sz="2800" dirty="0"/>
              <a:t>آنها از کارخودتو به کردند و خداوند به واسطه ی نام مبارک پنج نور مقدّس (پیامبر(صلی الله علیه وآله)،علی(علیه السلام)،فاطمه(علیهاالسلام)،حسن وحسین(علیهماالسلام)که نورآنها قبل از آفرینش همه ی موجودات خلق شُده بود تو به آنها را پذیرفت.زندگی جدید اوّلین زن ومرد از آخرین نوع بشر در زمین خاکی شروع شّد و تلاش برای گذران زندگی و تأمین مسکن و معاش آغاز گردید.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CEDEA-F454-4616-BA18-CD82FCFE7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95" y="3968241"/>
            <a:ext cx="4727277" cy="288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0117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5D311F-B783-468B-8284-830B87DFC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452" y="1854925"/>
            <a:ext cx="9246902" cy="3226525"/>
          </a:xfrm>
        </p:spPr>
        <p:txBody>
          <a:bodyPr>
            <a:noAutofit/>
          </a:bodyPr>
          <a:lstStyle/>
          <a:p>
            <a:pPr algn="r"/>
            <a:r>
              <a:rPr lang="fa-IR" sz="2800" dirty="0"/>
              <a:t>با قبولی قُربانی هابیل،قابیل که برادر بُزرگتر بود با فریب شیطان برادرش را کشت اوّلین قتل درنسل آدم به خاطرحسادت اتّفاق اُفتاد.البته قابیل به آرزویش نرسید و خداوند فرزند دیگری به نام شیث به آدم دادکه او جانشین پدر شُد.حضرت آدم به اختلاف روایات بین 930 تا 1040 سال عمر کرد،مدفن این پیامبر خُدا در نجف و در کنار مرقد مطهّر حضرت علی(علیه السلام) است.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909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895</TotalTime>
  <Words>458</Words>
  <Application>Microsoft Office PowerPoint</Application>
  <PresentationFormat>Widescreen</PresentationFormat>
  <Paragraphs>12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Andalus</vt:lpstr>
      <vt:lpstr>Arial</vt:lpstr>
      <vt:lpstr>Calibri</vt:lpstr>
      <vt:lpstr>Calibri Light</vt:lpstr>
      <vt:lpstr>Times New Roman</vt:lpstr>
      <vt:lpstr>Celestial</vt:lpstr>
      <vt:lpstr>PowerPoint Presentation</vt:lpstr>
      <vt:lpstr>نام ونام خانوادگی:فاطمه بنابفرویی   ادیتور:فاطمه بنابفرویی  موضوع: حضرت آدم(علیه السلام)  </vt:lpstr>
      <vt:lpstr>حضرت آدم(علیه السلام)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fateme</dc:creator>
  <cp:lastModifiedBy>fateme</cp:lastModifiedBy>
  <cp:revision>56</cp:revision>
  <dcterms:created xsi:type="dcterms:W3CDTF">2020-10-11T16:59:06Z</dcterms:created>
  <dcterms:modified xsi:type="dcterms:W3CDTF">2020-11-21T14:54:26Z</dcterms:modified>
</cp:coreProperties>
</file>