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F97263EB-C4E8-4391-8825-BAD516FBD90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88F308D9-5DD5-4DB0-8716-B929D480A4FE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36576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2  Jadid" pitchFamily="2" charset="-78"/>
              </a:rPr>
              <a:t>بسم الله الرحمن الرحیم</a:t>
            </a:r>
            <a:br>
              <a:rPr lang="fa-IR" dirty="0" smtClean="0">
                <a:cs typeface="2  Jadid" pitchFamily="2" charset="-78"/>
              </a:rPr>
            </a:br>
            <a:r>
              <a:rPr lang="fa-IR" dirty="0" smtClean="0">
                <a:cs typeface="2  Davat" pitchFamily="2" charset="-78"/>
              </a:rPr>
              <a:t>سلام خدمت خانم حسینی عزیز </a:t>
            </a:r>
            <a:br>
              <a:rPr lang="fa-IR" dirty="0" smtClean="0">
                <a:cs typeface="2  Davat" pitchFamily="2" charset="-78"/>
              </a:rPr>
            </a:br>
            <a:r>
              <a:rPr lang="fa-IR" dirty="0" smtClean="0">
                <a:cs typeface="2  Davat" pitchFamily="2" charset="-78"/>
              </a:rPr>
              <a:t>من پانیذ مافی هستم </a:t>
            </a:r>
            <a:br>
              <a:rPr lang="fa-IR" dirty="0" smtClean="0">
                <a:cs typeface="2  Davat" pitchFamily="2" charset="-78"/>
              </a:rPr>
            </a:br>
            <a:r>
              <a:rPr lang="fa-IR" dirty="0" smtClean="0">
                <a:cs typeface="2  Davat" pitchFamily="2" charset="-78"/>
              </a:rPr>
              <a:t>بازی ریاضی که من طراحی کردم را بریم ببینم و من برایتان روی پاورپوینت صدا گذاشتم و توضیح خواهم داد.</a:t>
            </a:r>
            <a:endParaRPr lang="en-US" dirty="0">
              <a:cs typeface="2  Jadid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7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84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5715000"/>
            <a:ext cx="7117180" cy="861420"/>
          </a:xfrm>
        </p:spPr>
        <p:txBody>
          <a:bodyPr/>
          <a:lstStyle/>
          <a:p>
            <a:r>
              <a:rPr lang="fa-IR" dirty="0" smtClean="0"/>
              <a:t>فایل صوتی را گوش کنید</a:t>
            </a:r>
            <a:endParaRPr lang="en-US" dirty="0"/>
          </a:p>
        </p:txBody>
      </p:sp>
      <p:pic>
        <p:nvPicPr>
          <p:cNvPr id="1027" name="Picture 3" descr="C:\Users\parya\Desktop\ریاضی\Untitle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7" r="14744" b="9866"/>
          <a:stretch/>
        </p:blipFill>
        <p:spPr bwMode="auto">
          <a:xfrm>
            <a:off x="304800" y="18288"/>
            <a:ext cx="86868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-Point Star 4"/>
          <p:cNvSpPr/>
          <p:nvPr/>
        </p:nvSpPr>
        <p:spPr>
          <a:xfrm>
            <a:off x="4724400" y="5334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410200" y="533400"/>
            <a:ext cx="5334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6019800" y="533400"/>
            <a:ext cx="6096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381000"/>
            <a:ext cx="7117180" cy="1470025"/>
          </a:xfrm>
        </p:spPr>
        <p:txBody>
          <a:bodyPr/>
          <a:lstStyle/>
          <a:p>
            <a:r>
              <a:rPr lang="fa-IR" dirty="0" smtClean="0"/>
              <a:t>بسیار ممنونم از توجه شما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rt 3"/>
          <p:cNvSpPr/>
          <p:nvPr/>
        </p:nvSpPr>
        <p:spPr>
          <a:xfrm>
            <a:off x="6324600" y="838200"/>
            <a:ext cx="1219200" cy="1219200"/>
          </a:xfrm>
          <a:prstGeom prst="hear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566" y="2133600"/>
            <a:ext cx="4514850" cy="27241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192340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TM02455610[[fn=Autumn]]</Template>
  <TotalTime>28</TotalTime>
  <Words>14</Words>
  <Application>Microsoft Office PowerPoint</Application>
  <PresentationFormat>On-screen Show (4:3)</PresentationFormat>
  <Paragraphs>3</Paragraphs>
  <Slides>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Autumn</vt:lpstr>
      <vt:lpstr>بسم الله الرحمن الرحیم سلام خدمت خانم حسینی عزیز  من پانیذ مافی هستم  بازی ریاضی که من طراحی کردم را بریم ببینم و من برایتان روی پاورپوینت صدا گذاشتم و توضیح خواهم داد.</vt:lpstr>
      <vt:lpstr>PowerPoint Presentation</vt:lpstr>
      <vt:lpstr>بسیار ممنونم از توجه شما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20 DVDs</dc:creator>
  <cp:lastModifiedBy>MRT Pack 20 DVDs</cp:lastModifiedBy>
  <cp:revision>4</cp:revision>
  <dcterms:created xsi:type="dcterms:W3CDTF">2021-03-17T16:47:17Z</dcterms:created>
  <dcterms:modified xsi:type="dcterms:W3CDTF">2021-03-17T17:26:26Z</dcterms:modified>
</cp:coreProperties>
</file>