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1A310E-9264-4FED-BCD8-EC82CC7AEBDD}" type="datetimeFigureOut">
              <a:rPr lang="fa-IR" smtClean="0"/>
              <a:t>1443/04/25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E6D30A-4621-43C1-BAEB-4EB67E00027C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MjNiM2QxJ2i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97062"/>
            <a:ext cx="82296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انواع دما سنج ها 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200400"/>
            <a:ext cx="3733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دماسنج ها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B Nazanin" pitchFamily="2" charset="-78"/>
              </a:rPr>
              <a:t>دماسنج دیجیتالی 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دماسنج نواری 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دماسنج دیواری 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دماسنج پزشکی </a:t>
            </a:r>
          </a:p>
        </p:txBody>
      </p:sp>
      <p:pic>
        <p:nvPicPr>
          <p:cNvPr id="5" name="Picture 4" descr="wigsehunlutz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3352800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دماسنج دیواری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این دماسنج دارای مخزنی است که از الکل پر شده است که در اثر  </a:t>
            </a:r>
            <a:r>
              <a:rPr lang="fa-IR" dirty="0" smtClean="0">
                <a:cs typeface="B Nazanin" pitchFamily="2" charset="-78"/>
              </a:rPr>
              <a:t>1 ) در اثر سرما مایع درون مخزن کم شده و سطح مایع پایین می اید 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     2) در اثر گرما مایع درون مخزن زیاد شده و سطح مایع بالا می آید . 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     3) از این دماسنج برای اندازه گیری دمای هوا و اجسام  استفاده می شود . </a:t>
            </a:r>
          </a:p>
        </p:txBody>
      </p:sp>
      <p:pic>
        <p:nvPicPr>
          <p:cNvPr id="4" name="Picture 3" descr="14985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86200"/>
            <a:ext cx="36957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دماسنج پزشکی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از این دماسنج برای اندازه گیری میزان تب بیمار استفاده میشود </a:t>
            </a:r>
          </a:p>
          <a:p>
            <a:r>
              <a:rPr lang="fa-IR" dirty="0" smtClean="0"/>
              <a:t>درون مخزن آن جیوه است و از </a:t>
            </a:r>
            <a:r>
              <a:rPr lang="fa-IR" dirty="0" smtClean="0">
                <a:cs typeface="B Nazanin" pitchFamily="2" charset="-78"/>
              </a:rPr>
              <a:t>32 تا 45 درجه تقسیم بندی میشود </a:t>
            </a:r>
          </a:p>
          <a:p>
            <a:r>
              <a:rPr lang="fa-IR" dirty="0" smtClean="0">
                <a:cs typeface="B Nazanin" pitchFamily="2" charset="-78"/>
              </a:rPr>
              <a:t>نکته! </a:t>
            </a:r>
          </a:p>
          <a:p>
            <a:r>
              <a:rPr lang="fa-IR" dirty="0" smtClean="0">
                <a:cs typeface="B Nazanin" pitchFamily="2" charset="-78"/>
              </a:rPr>
              <a:t>واحد اندازه گیری دما سلسیوس است.</a:t>
            </a:r>
            <a:endParaRPr lang="fa-IR" dirty="0"/>
          </a:p>
        </p:txBody>
      </p:sp>
      <p:pic>
        <p:nvPicPr>
          <p:cNvPr id="4" name="Picture 3" descr="t-1-3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3528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تب سنج نواری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709160"/>
          </a:xfrm>
        </p:spPr>
        <p:txBody>
          <a:bodyPr/>
          <a:lstStyle/>
          <a:p>
            <a:r>
              <a:rPr lang="fa-IR" dirty="0" smtClean="0"/>
              <a:t>این نوع دماسنج برای اندازه گیری بدن بیمار (تب) به کار می رود </a:t>
            </a:r>
          </a:p>
          <a:p>
            <a:r>
              <a:rPr lang="fa-IR" dirty="0" smtClean="0"/>
              <a:t>با تغییر دمای بدن بیمار رنگ این نوار نیز تغییر میکند </a:t>
            </a:r>
          </a:p>
          <a:p>
            <a:endParaRPr lang="fa-IR" dirty="0"/>
          </a:p>
        </p:txBody>
      </p:sp>
      <p:pic>
        <p:nvPicPr>
          <p:cNvPr id="4" name="Picture 3" descr="تب-سنج-پیشان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200400"/>
            <a:ext cx="5067300" cy="33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دماسنج دیجیتالی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این دماسنج بسیار دقیق است و در ازمایشگاه ها کاربرد دارد .</a:t>
            </a:r>
            <a:endParaRPr lang="fa-IR" sz="3600" dirty="0">
              <a:cs typeface="B Nazanin" pitchFamily="2" charset="-78"/>
            </a:endParaRPr>
          </a:p>
        </p:txBody>
      </p:sp>
      <p:pic>
        <p:nvPicPr>
          <p:cNvPr id="4" name="Picture 3" descr="8ef877a7fc681f3eccb2c82b6b0c2c85a7eb8e27_16062208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276600"/>
            <a:ext cx="25908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تب-سنج-دیجیتال-و-دماسنج-دیجیتال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3657600"/>
            <a:ext cx="28194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با تشکر 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باتشکر از توجه شما خانم نقی پور عزیزم </a:t>
            </a:r>
          </a:p>
          <a:p>
            <a:r>
              <a:rPr lang="fa-IR" dirty="0" smtClean="0"/>
              <a:t>سارا تقی پور چهارم سدنا 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176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Slide 1</vt:lpstr>
      <vt:lpstr>انواع دما سنج ها  </vt:lpstr>
      <vt:lpstr>انواع دماسنج ها </vt:lpstr>
      <vt:lpstr>دماسنج دیواری </vt:lpstr>
      <vt:lpstr>دماسنج پزشکی </vt:lpstr>
      <vt:lpstr>تب سنج نواری </vt:lpstr>
      <vt:lpstr>دماسنج دیجیتالی </vt:lpstr>
      <vt:lpstr>با تشکر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دما سنج ها</dc:title>
  <dc:creator>sara</dc:creator>
  <cp:lastModifiedBy>sara</cp:lastModifiedBy>
  <cp:revision>11</cp:revision>
  <dcterms:created xsi:type="dcterms:W3CDTF">2021-12-01T00:32:43Z</dcterms:created>
  <dcterms:modified xsi:type="dcterms:W3CDTF">2021-12-01T02:25:17Z</dcterms:modified>
</cp:coreProperties>
</file>